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4" r:id="rId12"/>
    <p:sldId id="262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9" r:id="rId45"/>
    <p:sldId id="296" r:id="rId46"/>
    <p:sldId id="297" r:id="rId47"/>
    <p:sldId id="298" r:id="rId4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1A9FD4-8425-4F4B-8E3D-624800707C24}" v="141" dt="2025-03-27T12:04:24.6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3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7DD258-42E9-4945-89FE-2F6E8BEA140F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6AA6F89-F52C-4192-B1A8-EE16D42F8A2B}">
      <dgm:prSet/>
      <dgm:spPr/>
      <dgm:t>
        <a:bodyPr/>
        <a:lstStyle/>
        <a:p>
          <a:r>
            <a:rPr lang="nb-NO" dirty="0"/>
            <a:t>Formål</a:t>
          </a:r>
          <a:endParaRPr lang="en-US" dirty="0"/>
        </a:p>
      </dgm:t>
    </dgm:pt>
    <dgm:pt modelId="{2AAB69FB-E3D3-4EB5-BA97-80FF9384CFEE}" type="parTrans" cxnId="{40612ED8-5E52-49FE-B285-1236340A89AF}">
      <dgm:prSet/>
      <dgm:spPr/>
      <dgm:t>
        <a:bodyPr/>
        <a:lstStyle/>
        <a:p>
          <a:endParaRPr lang="en-US"/>
        </a:p>
      </dgm:t>
    </dgm:pt>
    <dgm:pt modelId="{1C7D74F7-AFC8-464A-9951-FC0187C97A67}" type="sibTrans" cxnId="{40612ED8-5E52-49FE-B285-1236340A89AF}">
      <dgm:prSet/>
      <dgm:spPr/>
      <dgm:t>
        <a:bodyPr/>
        <a:lstStyle/>
        <a:p>
          <a:endParaRPr lang="en-US"/>
        </a:p>
      </dgm:t>
    </dgm:pt>
    <dgm:pt modelId="{5743C695-B5BE-4F4C-A11F-9AEA7CD4AEF9}">
      <dgm:prSet/>
      <dgm:spPr/>
      <dgm:t>
        <a:bodyPr/>
        <a:lstStyle/>
        <a:p>
          <a:r>
            <a:rPr lang="nb-NO"/>
            <a:t>Sikre god utvikling og bidra til kompetanseheving i våre klubber</a:t>
          </a:r>
          <a:endParaRPr lang="en-US"/>
        </a:p>
      </dgm:t>
    </dgm:pt>
    <dgm:pt modelId="{38621AB6-14A0-45E5-BAFF-5896BBE18CE5}" type="parTrans" cxnId="{61CEF22A-1672-406B-B106-5AB3B2D100F3}">
      <dgm:prSet/>
      <dgm:spPr/>
      <dgm:t>
        <a:bodyPr/>
        <a:lstStyle/>
        <a:p>
          <a:endParaRPr lang="en-US"/>
        </a:p>
      </dgm:t>
    </dgm:pt>
    <dgm:pt modelId="{EEC0C431-9081-4F85-ABFF-C569CBDCC122}" type="sibTrans" cxnId="{61CEF22A-1672-406B-B106-5AB3B2D100F3}">
      <dgm:prSet/>
      <dgm:spPr/>
      <dgm:t>
        <a:bodyPr/>
        <a:lstStyle/>
        <a:p>
          <a:endParaRPr lang="en-US"/>
        </a:p>
      </dgm:t>
    </dgm:pt>
    <dgm:pt modelId="{AF88E147-4296-4C53-8CE2-B3760E46381B}" type="pres">
      <dgm:prSet presAssocID="{7F7DD258-42E9-4945-89FE-2F6E8BEA140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A2D4291-2805-41CB-AF57-B9F88796F0B4}" type="pres">
      <dgm:prSet presAssocID="{26AA6F89-F52C-4192-B1A8-EE16D42F8A2B}" presName="root" presStyleCnt="0"/>
      <dgm:spPr/>
    </dgm:pt>
    <dgm:pt modelId="{D226AF0E-4BEC-4ACF-8461-7AE059606F53}" type="pres">
      <dgm:prSet presAssocID="{26AA6F89-F52C-4192-B1A8-EE16D42F8A2B}" presName="rootComposite" presStyleCnt="0"/>
      <dgm:spPr/>
    </dgm:pt>
    <dgm:pt modelId="{36CEE924-4590-4118-AA65-216860B84297}" type="pres">
      <dgm:prSet presAssocID="{26AA6F89-F52C-4192-B1A8-EE16D42F8A2B}" presName="rootText" presStyleLbl="node1" presStyleIdx="0" presStyleCnt="2"/>
      <dgm:spPr/>
    </dgm:pt>
    <dgm:pt modelId="{6D244E79-93ED-429B-8012-7A8308BB9726}" type="pres">
      <dgm:prSet presAssocID="{26AA6F89-F52C-4192-B1A8-EE16D42F8A2B}" presName="rootConnector" presStyleLbl="node1" presStyleIdx="0" presStyleCnt="2"/>
      <dgm:spPr/>
    </dgm:pt>
    <dgm:pt modelId="{8FD69957-84D6-442B-A382-66F2EFA3FCD8}" type="pres">
      <dgm:prSet presAssocID="{26AA6F89-F52C-4192-B1A8-EE16D42F8A2B}" presName="childShape" presStyleCnt="0"/>
      <dgm:spPr/>
    </dgm:pt>
    <dgm:pt modelId="{4F642397-5E9B-4E14-AFD8-3EF3091490CB}" type="pres">
      <dgm:prSet presAssocID="{5743C695-B5BE-4F4C-A11F-9AEA7CD4AEF9}" presName="root" presStyleCnt="0"/>
      <dgm:spPr/>
    </dgm:pt>
    <dgm:pt modelId="{CE7AA771-774F-4936-8E9C-13CDB4FE1C2C}" type="pres">
      <dgm:prSet presAssocID="{5743C695-B5BE-4F4C-A11F-9AEA7CD4AEF9}" presName="rootComposite" presStyleCnt="0"/>
      <dgm:spPr/>
    </dgm:pt>
    <dgm:pt modelId="{1A166F64-7F01-4544-8FF1-0B02F76128A5}" type="pres">
      <dgm:prSet presAssocID="{5743C695-B5BE-4F4C-A11F-9AEA7CD4AEF9}" presName="rootText" presStyleLbl="node1" presStyleIdx="1" presStyleCnt="2"/>
      <dgm:spPr/>
    </dgm:pt>
    <dgm:pt modelId="{44139E89-47AD-45CA-9524-DF051B78AE26}" type="pres">
      <dgm:prSet presAssocID="{5743C695-B5BE-4F4C-A11F-9AEA7CD4AEF9}" presName="rootConnector" presStyleLbl="node1" presStyleIdx="1" presStyleCnt="2"/>
      <dgm:spPr/>
    </dgm:pt>
    <dgm:pt modelId="{0656D88F-553D-4AAC-ADBA-6A189D4D8E86}" type="pres">
      <dgm:prSet presAssocID="{5743C695-B5BE-4F4C-A11F-9AEA7CD4AEF9}" presName="childShape" presStyleCnt="0"/>
      <dgm:spPr/>
    </dgm:pt>
  </dgm:ptLst>
  <dgm:cxnLst>
    <dgm:cxn modelId="{B7288514-52C8-4AC0-ACBA-1152909A5248}" type="presOf" srcId="{5743C695-B5BE-4F4C-A11F-9AEA7CD4AEF9}" destId="{1A166F64-7F01-4544-8FF1-0B02F76128A5}" srcOrd="0" destOrd="0" presId="urn:microsoft.com/office/officeart/2005/8/layout/hierarchy3"/>
    <dgm:cxn modelId="{61CEF22A-1672-406B-B106-5AB3B2D100F3}" srcId="{7F7DD258-42E9-4945-89FE-2F6E8BEA140F}" destId="{5743C695-B5BE-4F4C-A11F-9AEA7CD4AEF9}" srcOrd="1" destOrd="0" parTransId="{38621AB6-14A0-45E5-BAFF-5896BBE18CE5}" sibTransId="{EEC0C431-9081-4F85-ABFF-C569CBDCC122}"/>
    <dgm:cxn modelId="{0E82A634-0FB2-490C-9E6C-FC7BA93B1A06}" type="presOf" srcId="{5743C695-B5BE-4F4C-A11F-9AEA7CD4AEF9}" destId="{44139E89-47AD-45CA-9524-DF051B78AE26}" srcOrd="1" destOrd="0" presId="urn:microsoft.com/office/officeart/2005/8/layout/hierarchy3"/>
    <dgm:cxn modelId="{8AF05243-9404-48A5-86E0-CE30075A3BA9}" type="presOf" srcId="{26AA6F89-F52C-4192-B1A8-EE16D42F8A2B}" destId="{6D244E79-93ED-429B-8012-7A8308BB9726}" srcOrd="1" destOrd="0" presId="urn:microsoft.com/office/officeart/2005/8/layout/hierarchy3"/>
    <dgm:cxn modelId="{34E9D6B1-5738-4C08-A05D-957C5022DE6A}" type="presOf" srcId="{26AA6F89-F52C-4192-B1A8-EE16D42F8A2B}" destId="{36CEE924-4590-4118-AA65-216860B84297}" srcOrd="0" destOrd="0" presId="urn:microsoft.com/office/officeart/2005/8/layout/hierarchy3"/>
    <dgm:cxn modelId="{40612ED8-5E52-49FE-B285-1236340A89AF}" srcId="{7F7DD258-42E9-4945-89FE-2F6E8BEA140F}" destId="{26AA6F89-F52C-4192-B1A8-EE16D42F8A2B}" srcOrd="0" destOrd="0" parTransId="{2AAB69FB-E3D3-4EB5-BA97-80FF9384CFEE}" sibTransId="{1C7D74F7-AFC8-464A-9951-FC0187C97A67}"/>
    <dgm:cxn modelId="{B678EFFB-E147-4F7E-814A-5D96C8D33962}" type="presOf" srcId="{7F7DD258-42E9-4945-89FE-2F6E8BEA140F}" destId="{AF88E147-4296-4C53-8CE2-B3760E46381B}" srcOrd="0" destOrd="0" presId="urn:microsoft.com/office/officeart/2005/8/layout/hierarchy3"/>
    <dgm:cxn modelId="{5194C92B-BCDC-4F24-BE0D-0786751A4430}" type="presParOf" srcId="{AF88E147-4296-4C53-8CE2-B3760E46381B}" destId="{0A2D4291-2805-41CB-AF57-B9F88796F0B4}" srcOrd="0" destOrd="0" presId="urn:microsoft.com/office/officeart/2005/8/layout/hierarchy3"/>
    <dgm:cxn modelId="{C839FEFD-DD92-420D-AB07-45D08C30F943}" type="presParOf" srcId="{0A2D4291-2805-41CB-AF57-B9F88796F0B4}" destId="{D226AF0E-4BEC-4ACF-8461-7AE059606F53}" srcOrd="0" destOrd="0" presId="urn:microsoft.com/office/officeart/2005/8/layout/hierarchy3"/>
    <dgm:cxn modelId="{5C7C615D-B4D6-4D4E-840B-AF568BC9ACAB}" type="presParOf" srcId="{D226AF0E-4BEC-4ACF-8461-7AE059606F53}" destId="{36CEE924-4590-4118-AA65-216860B84297}" srcOrd="0" destOrd="0" presId="urn:microsoft.com/office/officeart/2005/8/layout/hierarchy3"/>
    <dgm:cxn modelId="{73E3A6EF-E03D-426A-97C7-8ACF8A95F7AD}" type="presParOf" srcId="{D226AF0E-4BEC-4ACF-8461-7AE059606F53}" destId="{6D244E79-93ED-429B-8012-7A8308BB9726}" srcOrd="1" destOrd="0" presId="urn:microsoft.com/office/officeart/2005/8/layout/hierarchy3"/>
    <dgm:cxn modelId="{98DD90D4-F987-4CA6-87D2-0E5086AFF3CC}" type="presParOf" srcId="{0A2D4291-2805-41CB-AF57-B9F88796F0B4}" destId="{8FD69957-84D6-442B-A382-66F2EFA3FCD8}" srcOrd="1" destOrd="0" presId="urn:microsoft.com/office/officeart/2005/8/layout/hierarchy3"/>
    <dgm:cxn modelId="{34470674-AFA2-46CF-ABF0-E7FB42A2A49E}" type="presParOf" srcId="{AF88E147-4296-4C53-8CE2-B3760E46381B}" destId="{4F642397-5E9B-4E14-AFD8-3EF3091490CB}" srcOrd="1" destOrd="0" presId="urn:microsoft.com/office/officeart/2005/8/layout/hierarchy3"/>
    <dgm:cxn modelId="{A833B13A-508C-47C8-92FA-52D215739962}" type="presParOf" srcId="{4F642397-5E9B-4E14-AFD8-3EF3091490CB}" destId="{CE7AA771-774F-4936-8E9C-13CDB4FE1C2C}" srcOrd="0" destOrd="0" presId="urn:microsoft.com/office/officeart/2005/8/layout/hierarchy3"/>
    <dgm:cxn modelId="{E3445184-5449-4565-9FF4-E09D4B62418D}" type="presParOf" srcId="{CE7AA771-774F-4936-8E9C-13CDB4FE1C2C}" destId="{1A166F64-7F01-4544-8FF1-0B02F76128A5}" srcOrd="0" destOrd="0" presId="urn:microsoft.com/office/officeart/2005/8/layout/hierarchy3"/>
    <dgm:cxn modelId="{92AF35E6-E341-4B6A-95BA-3A6600663AD4}" type="presParOf" srcId="{CE7AA771-774F-4936-8E9C-13CDB4FE1C2C}" destId="{44139E89-47AD-45CA-9524-DF051B78AE26}" srcOrd="1" destOrd="0" presId="urn:microsoft.com/office/officeart/2005/8/layout/hierarchy3"/>
    <dgm:cxn modelId="{291D5CEE-289F-44BF-B519-9A043C0EAF83}" type="presParOf" srcId="{4F642397-5E9B-4E14-AFD8-3EF3091490CB}" destId="{0656D88F-553D-4AAC-ADBA-6A189D4D8E8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B4B76B-64AB-4998-9D0C-C90B98EC32A8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AE0FFDF-01CB-49E6-B08F-6FA95138DF2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b-NO"/>
            <a:t>Gi klubbene våre verktøyer for utvikling</a:t>
          </a:r>
          <a:endParaRPr lang="en-US"/>
        </a:p>
      </dgm:t>
    </dgm:pt>
    <dgm:pt modelId="{E8AC518A-0746-4A43-8CE8-BC7582F8837C}" type="parTrans" cxnId="{B0478281-4ED9-4C13-A3CF-19398EEECB41}">
      <dgm:prSet/>
      <dgm:spPr/>
      <dgm:t>
        <a:bodyPr/>
        <a:lstStyle/>
        <a:p>
          <a:endParaRPr lang="en-US"/>
        </a:p>
      </dgm:t>
    </dgm:pt>
    <dgm:pt modelId="{5DEC5BF9-BF42-453C-A8C9-AE0474123B77}" type="sibTrans" cxnId="{B0478281-4ED9-4C13-A3CF-19398EEECB41}">
      <dgm:prSet/>
      <dgm:spPr/>
      <dgm:t>
        <a:bodyPr/>
        <a:lstStyle/>
        <a:p>
          <a:endParaRPr lang="en-US"/>
        </a:p>
      </dgm:t>
    </dgm:pt>
    <dgm:pt modelId="{FA8B4243-B233-47AF-9D1D-05AE3F861FF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b-NO"/>
            <a:t>Økonomisk gevinst for våre klubber</a:t>
          </a:r>
          <a:endParaRPr lang="en-US"/>
        </a:p>
      </dgm:t>
    </dgm:pt>
    <dgm:pt modelId="{4EFE49C5-B319-43F7-A40D-3657A5DA7207}" type="parTrans" cxnId="{7864AA5F-391F-47F7-97FE-489382CBC031}">
      <dgm:prSet/>
      <dgm:spPr/>
      <dgm:t>
        <a:bodyPr/>
        <a:lstStyle/>
        <a:p>
          <a:endParaRPr lang="en-US"/>
        </a:p>
      </dgm:t>
    </dgm:pt>
    <dgm:pt modelId="{10EFD325-3746-499E-B93E-BA42E1E67D3B}" type="sibTrans" cxnId="{7864AA5F-391F-47F7-97FE-489382CBC031}">
      <dgm:prSet/>
      <dgm:spPr/>
      <dgm:t>
        <a:bodyPr/>
        <a:lstStyle/>
        <a:p>
          <a:endParaRPr lang="en-US"/>
        </a:p>
      </dgm:t>
    </dgm:pt>
    <dgm:pt modelId="{8B203311-267A-45CF-8E2C-5006B3DA895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b-NO"/>
            <a:t>Synlighet og profilering</a:t>
          </a:r>
          <a:endParaRPr lang="en-US"/>
        </a:p>
      </dgm:t>
    </dgm:pt>
    <dgm:pt modelId="{8EC758C5-B0D9-4DBF-B957-C65A42DBE830}" type="parTrans" cxnId="{193494B9-6B39-484D-9876-A22618E9D0F3}">
      <dgm:prSet/>
      <dgm:spPr/>
      <dgm:t>
        <a:bodyPr/>
        <a:lstStyle/>
        <a:p>
          <a:endParaRPr lang="en-US"/>
        </a:p>
      </dgm:t>
    </dgm:pt>
    <dgm:pt modelId="{669AA2D4-5A5A-4954-8FAD-11C1C06BAE8E}" type="sibTrans" cxnId="{193494B9-6B39-484D-9876-A22618E9D0F3}">
      <dgm:prSet/>
      <dgm:spPr/>
      <dgm:t>
        <a:bodyPr/>
        <a:lstStyle/>
        <a:p>
          <a:endParaRPr lang="en-US"/>
        </a:p>
      </dgm:t>
    </dgm:pt>
    <dgm:pt modelId="{9D15729D-6562-429C-A6F8-D8E3BDC4221E}" type="pres">
      <dgm:prSet presAssocID="{8FB4B76B-64AB-4998-9D0C-C90B98EC32A8}" presName="root" presStyleCnt="0">
        <dgm:presLayoutVars>
          <dgm:dir/>
          <dgm:resizeHandles val="exact"/>
        </dgm:presLayoutVars>
      </dgm:prSet>
      <dgm:spPr/>
    </dgm:pt>
    <dgm:pt modelId="{7FBCFDCC-030C-49C9-803A-0982DD08C56E}" type="pres">
      <dgm:prSet presAssocID="{4AE0FFDF-01CB-49E6-B08F-6FA95138DF2E}" presName="compNode" presStyleCnt="0"/>
      <dgm:spPr/>
    </dgm:pt>
    <dgm:pt modelId="{1FCE6C84-A51A-4A0E-9992-C7FFEED12482}" type="pres">
      <dgm:prSet presAssocID="{4AE0FFDF-01CB-49E6-B08F-6FA95138DF2E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2C9D7695-BFA0-4B4E-8884-1F5EF954F931}" type="pres">
      <dgm:prSet presAssocID="{4AE0FFDF-01CB-49E6-B08F-6FA95138DF2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ør"/>
        </a:ext>
      </dgm:extLst>
    </dgm:pt>
    <dgm:pt modelId="{862D42D6-D26A-4073-8EDA-5C6380726729}" type="pres">
      <dgm:prSet presAssocID="{4AE0FFDF-01CB-49E6-B08F-6FA95138DF2E}" presName="spaceRect" presStyleCnt="0"/>
      <dgm:spPr/>
    </dgm:pt>
    <dgm:pt modelId="{DE5F196A-D89E-4DBC-87A1-69FA0D332881}" type="pres">
      <dgm:prSet presAssocID="{4AE0FFDF-01CB-49E6-B08F-6FA95138DF2E}" presName="textRect" presStyleLbl="revTx" presStyleIdx="0" presStyleCnt="3">
        <dgm:presLayoutVars>
          <dgm:chMax val="1"/>
          <dgm:chPref val="1"/>
        </dgm:presLayoutVars>
      </dgm:prSet>
      <dgm:spPr/>
    </dgm:pt>
    <dgm:pt modelId="{A77A9800-C7B9-4C27-ACD4-D6F847110735}" type="pres">
      <dgm:prSet presAssocID="{5DEC5BF9-BF42-453C-A8C9-AE0474123B77}" presName="sibTrans" presStyleCnt="0"/>
      <dgm:spPr/>
    </dgm:pt>
    <dgm:pt modelId="{D8838F7D-6BA5-4300-B851-23589497608E}" type="pres">
      <dgm:prSet presAssocID="{FA8B4243-B233-47AF-9D1D-05AE3F861FFF}" presName="compNode" presStyleCnt="0"/>
      <dgm:spPr/>
    </dgm:pt>
    <dgm:pt modelId="{CABD9204-8915-4E12-888C-76305536BA6E}" type="pres">
      <dgm:prSet presAssocID="{FA8B4243-B233-47AF-9D1D-05AE3F861FFF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71D3FDDA-5CDD-4755-A89C-E963705F3CD4}" type="pres">
      <dgm:prSet presAssocID="{FA8B4243-B233-47AF-9D1D-05AE3F861FF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ger"/>
        </a:ext>
      </dgm:extLst>
    </dgm:pt>
    <dgm:pt modelId="{8CF1B321-0C2D-4339-BB50-E5DAE44E11DA}" type="pres">
      <dgm:prSet presAssocID="{FA8B4243-B233-47AF-9D1D-05AE3F861FFF}" presName="spaceRect" presStyleCnt="0"/>
      <dgm:spPr/>
    </dgm:pt>
    <dgm:pt modelId="{D3936278-1F4B-4BB2-BCDD-55A70973CEFF}" type="pres">
      <dgm:prSet presAssocID="{FA8B4243-B233-47AF-9D1D-05AE3F861FFF}" presName="textRect" presStyleLbl="revTx" presStyleIdx="1" presStyleCnt="3">
        <dgm:presLayoutVars>
          <dgm:chMax val="1"/>
          <dgm:chPref val="1"/>
        </dgm:presLayoutVars>
      </dgm:prSet>
      <dgm:spPr/>
    </dgm:pt>
    <dgm:pt modelId="{6534BA7F-6540-4D35-83AC-9B6190BF8287}" type="pres">
      <dgm:prSet presAssocID="{10EFD325-3746-499E-B93E-BA42E1E67D3B}" presName="sibTrans" presStyleCnt="0"/>
      <dgm:spPr/>
    </dgm:pt>
    <dgm:pt modelId="{2B7B014B-36E7-4EE9-A018-61FCF6712C13}" type="pres">
      <dgm:prSet presAssocID="{8B203311-267A-45CF-8E2C-5006B3DA895A}" presName="compNode" presStyleCnt="0"/>
      <dgm:spPr/>
    </dgm:pt>
    <dgm:pt modelId="{9AF56506-F475-40D1-8C49-E7C0D7EA66E6}" type="pres">
      <dgm:prSet presAssocID="{8B203311-267A-45CF-8E2C-5006B3DA895A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901D81BB-EC29-4E4B-9713-3CF082FE0481}" type="pres">
      <dgm:prSet presAssocID="{8B203311-267A-45CF-8E2C-5006B3DA895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Øye"/>
        </a:ext>
      </dgm:extLst>
    </dgm:pt>
    <dgm:pt modelId="{E000298B-954D-4A9B-96D8-F63323E2D8F1}" type="pres">
      <dgm:prSet presAssocID="{8B203311-267A-45CF-8E2C-5006B3DA895A}" presName="spaceRect" presStyleCnt="0"/>
      <dgm:spPr/>
    </dgm:pt>
    <dgm:pt modelId="{D71A7854-3E50-4EAE-9702-572E6450CD91}" type="pres">
      <dgm:prSet presAssocID="{8B203311-267A-45CF-8E2C-5006B3DA895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864AA5F-391F-47F7-97FE-489382CBC031}" srcId="{8FB4B76B-64AB-4998-9D0C-C90B98EC32A8}" destId="{FA8B4243-B233-47AF-9D1D-05AE3F861FFF}" srcOrd="1" destOrd="0" parTransId="{4EFE49C5-B319-43F7-A40D-3657A5DA7207}" sibTransId="{10EFD325-3746-499E-B93E-BA42E1E67D3B}"/>
    <dgm:cxn modelId="{B0478281-4ED9-4C13-A3CF-19398EEECB41}" srcId="{8FB4B76B-64AB-4998-9D0C-C90B98EC32A8}" destId="{4AE0FFDF-01CB-49E6-B08F-6FA95138DF2E}" srcOrd="0" destOrd="0" parTransId="{E8AC518A-0746-4A43-8CE8-BC7582F8837C}" sibTransId="{5DEC5BF9-BF42-453C-A8C9-AE0474123B77}"/>
    <dgm:cxn modelId="{193494B9-6B39-484D-9876-A22618E9D0F3}" srcId="{8FB4B76B-64AB-4998-9D0C-C90B98EC32A8}" destId="{8B203311-267A-45CF-8E2C-5006B3DA895A}" srcOrd="2" destOrd="0" parTransId="{8EC758C5-B0D9-4DBF-B957-C65A42DBE830}" sibTransId="{669AA2D4-5A5A-4954-8FAD-11C1C06BAE8E}"/>
    <dgm:cxn modelId="{A486A5D2-447B-4192-88A5-FFE792808A59}" type="presOf" srcId="{8B203311-267A-45CF-8E2C-5006B3DA895A}" destId="{D71A7854-3E50-4EAE-9702-572E6450CD91}" srcOrd="0" destOrd="0" presId="urn:microsoft.com/office/officeart/2018/5/layout/IconLeafLabelList"/>
    <dgm:cxn modelId="{F804DFF2-A450-47B0-BF46-840D38C1CD52}" type="presOf" srcId="{FA8B4243-B233-47AF-9D1D-05AE3F861FFF}" destId="{D3936278-1F4B-4BB2-BCDD-55A70973CEFF}" srcOrd="0" destOrd="0" presId="urn:microsoft.com/office/officeart/2018/5/layout/IconLeafLabelList"/>
    <dgm:cxn modelId="{F07D7EF3-127E-4A38-8E29-3231CF4D017C}" type="presOf" srcId="{8FB4B76B-64AB-4998-9D0C-C90B98EC32A8}" destId="{9D15729D-6562-429C-A6F8-D8E3BDC4221E}" srcOrd="0" destOrd="0" presId="urn:microsoft.com/office/officeart/2018/5/layout/IconLeafLabelList"/>
    <dgm:cxn modelId="{74DD4FFC-5429-48BF-87E4-5DD8683CDD6A}" type="presOf" srcId="{4AE0FFDF-01CB-49E6-B08F-6FA95138DF2E}" destId="{DE5F196A-D89E-4DBC-87A1-69FA0D332881}" srcOrd="0" destOrd="0" presId="urn:microsoft.com/office/officeart/2018/5/layout/IconLeafLabelList"/>
    <dgm:cxn modelId="{D60AF80A-80A9-47EE-8743-13AE4E1A1C15}" type="presParOf" srcId="{9D15729D-6562-429C-A6F8-D8E3BDC4221E}" destId="{7FBCFDCC-030C-49C9-803A-0982DD08C56E}" srcOrd="0" destOrd="0" presId="urn:microsoft.com/office/officeart/2018/5/layout/IconLeafLabelList"/>
    <dgm:cxn modelId="{1705F636-5BEF-4FE4-A30A-1A9FD0F99EC5}" type="presParOf" srcId="{7FBCFDCC-030C-49C9-803A-0982DD08C56E}" destId="{1FCE6C84-A51A-4A0E-9992-C7FFEED12482}" srcOrd="0" destOrd="0" presId="urn:microsoft.com/office/officeart/2018/5/layout/IconLeafLabelList"/>
    <dgm:cxn modelId="{0C273D0D-0750-4A57-8B43-D81DA95FCFA3}" type="presParOf" srcId="{7FBCFDCC-030C-49C9-803A-0982DD08C56E}" destId="{2C9D7695-BFA0-4B4E-8884-1F5EF954F931}" srcOrd="1" destOrd="0" presId="urn:microsoft.com/office/officeart/2018/5/layout/IconLeafLabelList"/>
    <dgm:cxn modelId="{D1197812-4F7F-472A-83A1-495744126ED5}" type="presParOf" srcId="{7FBCFDCC-030C-49C9-803A-0982DD08C56E}" destId="{862D42D6-D26A-4073-8EDA-5C6380726729}" srcOrd="2" destOrd="0" presId="urn:microsoft.com/office/officeart/2018/5/layout/IconLeafLabelList"/>
    <dgm:cxn modelId="{9AF8999B-E114-4A7F-99E9-F14737DB3B27}" type="presParOf" srcId="{7FBCFDCC-030C-49C9-803A-0982DD08C56E}" destId="{DE5F196A-D89E-4DBC-87A1-69FA0D332881}" srcOrd="3" destOrd="0" presId="urn:microsoft.com/office/officeart/2018/5/layout/IconLeafLabelList"/>
    <dgm:cxn modelId="{6B14DB99-CE1D-4A1E-BA96-4AA104942AD8}" type="presParOf" srcId="{9D15729D-6562-429C-A6F8-D8E3BDC4221E}" destId="{A77A9800-C7B9-4C27-ACD4-D6F847110735}" srcOrd="1" destOrd="0" presId="urn:microsoft.com/office/officeart/2018/5/layout/IconLeafLabelList"/>
    <dgm:cxn modelId="{9BCD76FB-F4F5-4A6A-AF0E-E6C88BB748AC}" type="presParOf" srcId="{9D15729D-6562-429C-A6F8-D8E3BDC4221E}" destId="{D8838F7D-6BA5-4300-B851-23589497608E}" srcOrd="2" destOrd="0" presId="urn:microsoft.com/office/officeart/2018/5/layout/IconLeafLabelList"/>
    <dgm:cxn modelId="{3D449464-DEFA-4A57-875E-A13665338BE0}" type="presParOf" srcId="{D8838F7D-6BA5-4300-B851-23589497608E}" destId="{CABD9204-8915-4E12-888C-76305536BA6E}" srcOrd="0" destOrd="0" presId="urn:microsoft.com/office/officeart/2018/5/layout/IconLeafLabelList"/>
    <dgm:cxn modelId="{6BDED834-E06A-4A94-BD53-5D9011B98B96}" type="presParOf" srcId="{D8838F7D-6BA5-4300-B851-23589497608E}" destId="{71D3FDDA-5CDD-4755-A89C-E963705F3CD4}" srcOrd="1" destOrd="0" presId="urn:microsoft.com/office/officeart/2018/5/layout/IconLeafLabelList"/>
    <dgm:cxn modelId="{7781BAD6-5E92-4BD1-9935-4ADE87662073}" type="presParOf" srcId="{D8838F7D-6BA5-4300-B851-23589497608E}" destId="{8CF1B321-0C2D-4339-BB50-E5DAE44E11DA}" srcOrd="2" destOrd="0" presId="urn:microsoft.com/office/officeart/2018/5/layout/IconLeafLabelList"/>
    <dgm:cxn modelId="{62CE46F4-429D-44CF-B87C-2E3087C4A066}" type="presParOf" srcId="{D8838F7D-6BA5-4300-B851-23589497608E}" destId="{D3936278-1F4B-4BB2-BCDD-55A70973CEFF}" srcOrd="3" destOrd="0" presId="urn:microsoft.com/office/officeart/2018/5/layout/IconLeafLabelList"/>
    <dgm:cxn modelId="{947C8EAC-7460-4779-AFE4-4B450B72A840}" type="presParOf" srcId="{9D15729D-6562-429C-A6F8-D8E3BDC4221E}" destId="{6534BA7F-6540-4D35-83AC-9B6190BF8287}" srcOrd="3" destOrd="0" presId="urn:microsoft.com/office/officeart/2018/5/layout/IconLeafLabelList"/>
    <dgm:cxn modelId="{ADCFB05A-C6ED-4D06-801F-D3C3EDD78C57}" type="presParOf" srcId="{9D15729D-6562-429C-A6F8-D8E3BDC4221E}" destId="{2B7B014B-36E7-4EE9-A018-61FCF6712C13}" srcOrd="4" destOrd="0" presId="urn:microsoft.com/office/officeart/2018/5/layout/IconLeafLabelList"/>
    <dgm:cxn modelId="{6C8538C5-411F-4B35-A9B2-B166D23D74AB}" type="presParOf" srcId="{2B7B014B-36E7-4EE9-A018-61FCF6712C13}" destId="{9AF56506-F475-40D1-8C49-E7C0D7EA66E6}" srcOrd="0" destOrd="0" presId="urn:microsoft.com/office/officeart/2018/5/layout/IconLeafLabelList"/>
    <dgm:cxn modelId="{6A02D29D-5283-4A93-9294-3294AD61B948}" type="presParOf" srcId="{2B7B014B-36E7-4EE9-A018-61FCF6712C13}" destId="{901D81BB-EC29-4E4B-9713-3CF082FE0481}" srcOrd="1" destOrd="0" presId="urn:microsoft.com/office/officeart/2018/5/layout/IconLeafLabelList"/>
    <dgm:cxn modelId="{576A909E-956B-4CDB-9B84-982D19F97593}" type="presParOf" srcId="{2B7B014B-36E7-4EE9-A018-61FCF6712C13}" destId="{E000298B-954D-4A9B-96D8-F63323E2D8F1}" srcOrd="2" destOrd="0" presId="urn:microsoft.com/office/officeart/2018/5/layout/IconLeafLabelList"/>
    <dgm:cxn modelId="{07576782-A4A3-4CD6-8632-0538CB3B367E}" type="presParOf" srcId="{2B7B014B-36E7-4EE9-A018-61FCF6712C13}" destId="{D71A7854-3E50-4EAE-9702-572E6450CD9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B4B76B-64AB-4998-9D0C-C90B98EC32A8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E0FFDF-01CB-49E6-B08F-6FA95138DF2E}">
      <dgm:prSet/>
      <dgm:spPr/>
      <dgm:t>
        <a:bodyPr/>
        <a:lstStyle/>
        <a:p>
          <a:pPr>
            <a:defRPr cap="all"/>
          </a:pPr>
          <a:r>
            <a:rPr lang="nb-NO"/>
            <a:t>Nivå 1</a:t>
          </a:r>
          <a:endParaRPr lang="en-US"/>
        </a:p>
      </dgm:t>
    </dgm:pt>
    <dgm:pt modelId="{E8AC518A-0746-4A43-8CE8-BC7582F8837C}" type="parTrans" cxnId="{B0478281-4ED9-4C13-A3CF-19398EEECB41}">
      <dgm:prSet/>
      <dgm:spPr/>
      <dgm:t>
        <a:bodyPr/>
        <a:lstStyle/>
        <a:p>
          <a:endParaRPr lang="en-US"/>
        </a:p>
      </dgm:t>
    </dgm:pt>
    <dgm:pt modelId="{5DEC5BF9-BF42-453C-A8C9-AE0474123B77}" type="sibTrans" cxnId="{B0478281-4ED9-4C13-A3CF-19398EEECB41}">
      <dgm:prSet/>
      <dgm:spPr/>
      <dgm:t>
        <a:bodyPr/>
        <a:lstStyle/>
        <a:p>
          <a:endParaRPr lang="en-US"/>
        </a:p>
      </dgm:t>
    </dgm:pt>
    <dgm:pt modelId="{FA8B4243-B233-47AF-9D1D-05AE3F861FFF}">
      <dgm:prSet/>
      <dgm:spPr/>
      <dgm:t>
        <a:bodyPr/>
        <a:lstStyle/>
        <a:p>
          <a:pPr>
            <a:defRPr cap="all"/>
          </a:pPr>
          <a:r>
            <a:rPr lang="nb-NO"/>
            <a:t>Nivå 2</a:t>
          </a:r>
          <a:endParaRPr lang="en-US"/>
        </a:p>
      </dgm:t>
    </dgm:pt>
    <dgm:pt modelId="{4EFE49C5-B319-43F7-A40D-3657A5DA7207}" type="parTrans" cxnId="{7864AA5F-391F-47F7-97FE-489382CBC031}">
      <dgm:prSet/>
      <dgm:spPr/>
      <dgm:t>
        <a:bodyPr/>
        <a:lstStyle/>
        <a:p>
          <a:endParaRPr lang="en-US"/>
        </a:p>
      </dgm:t>
    </dgm:pt>
    <dgm:pt modelId="{10EFD325-3746-499E-B93E-BA42E1E67D3B}" type="sibTrans" cxnId="{7864AA5F-391F-47F7-97FE-489382CBC031}">
      <dgm:prSet/>
      <dgm:spPr/>
      <dgm:t>
        <a:bodyPr/>
        <a:lstStyle/>
        <a:p>
          <a:endParaRPr lang="en-US"/>
        </a:p>
      </dgm:t>
    </dgm:pt>
    <dgm:pt modelId="{8B203311-267A-45CF-8E2C-5006B3DA895A}">
      <dgm:prSet/>
      <dgm:spPr/>
      <dgm:t>
        <a:bodyPr/>
        <a:lstStyle/>
        <a:p>
          <a:pPr>
            <a:defRPr cap="all"/>
          </a:pPr>
          <a:r>
            <a:rPr lang="nb-NO"/>
            <a:t>Nivå 3</a:t>
          </a:r>
          <a:endParaRPr lang="en-US"/>
        </a:p>
      </dgm:t>
    </dgm:pt>
    <dgm:pt modelId="{8EC758C5-B0D9-4DBF-B957-C65A42DBE830}" type="parTrans" cxnId="{193494B9-6B39-484D-9876-A22618E9D0F3}">
      <dgm:prSet/>
      <dgm:spPr/>
      <dgm:t>
        <a:bodyPr/>
        <a:lstStyle/>
        <a:p>
          <a:endParaRPr lang="en-US"/>
        </a:p>
      </dgm:t>
    </dgm:pt>
    <dgm:pt modelId="{669AA2D4-5A5A-4954-8FAD-11C1C06BAE8E}" type="sibTrans" cxnId="{193494B9-6B39-484D-9876-A22618E9D0F3}">
      <dgm:prSet/>
      <dgm:spPr/>
      <dgm:t>
        <a:bodyPr/>
        <a:lstStyle/>
        <a:p>
          <a:endParaRPr lang="en-US"/>
        </a:p>
      </dgm:t>
    </dgm:pt>
    <dgm:pt modelId="{9FA74AFA-3919-4495-BAAC-E9D272935193}" type="pres">
      <dgm:prSet presAssocID="{8FB4B76B-64AB-4998-9D0C-C90B98EC32A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832B411-9042-474F-8A24-D79F45055098}" type="pres">
      <dgm:prSet presAssocID="{4AE0FFDF-01CB-49E6-B08F-6FA95138DF2E}" presName="root" presStyleCnt="0"/>
      <dgm:spPr/>
    </dgm:pt>
    <dgm:pt modelId="{6FA8D94D-6DB5-4C85-BAC2-3ACBFB6F16A9}" type="pres">
      <dgm:prSet presAssocID="{4AE0FFDF-01CB-49E6-B08F-6FA95138DF2E}" presName="rootComposite" presStyleCnt="0"/>
      <dgm:spPr/>
    </dgm:pt>
    <dgm:pt modelId="{1D48A51E-4602-43DE-B93B-D3B18A646C4F}" type="pres">
      <dgm:prSet presAssocID="{4AE0FFDF-01CB-49E6-B08F-6FA95138DF2E}" presName="rootText" presStyleLbl="node1" presStyleIdx="0" presStyleCnt="3"/>
      <dgm:spPr/>
    </dgm:pt>
    <dgm:pt modelId="{0FACE940-E87F-4992-9F60-19BB1F1F4283}" type="pres">
      <dgm:prSet presAssocID="{4AE0FFDF-01CB-49E6-B08F-6FA95138DF2E}" presName="rootConnector" presStyleLbl="node1" presStyleIdx="0" presStyleCnt="3"/>
      <dgm:spPr/>
    </dgm:pt>
    <dgm:pt modelId="{22297E2A-1E64-4D85-A9A6-B1D8440DA1BC}" type="pres">
      <dgm:prSet presAssocID="{4AE0FFDF-01CB-49E6-B08F-6FA95138DF2E}" presName="childShape" presStyleCnt="0"/>
      <dgm:spPr/>
    </dgm:pt>
    <dgm:pt modelId="{541B83D5-226E-4D99-8365-55A5FC1AB635}" type="pres">
      <dgm:prSet presAssocID="{FA8B4243-B233-47AF-9D1D-05AE3F861FFF}" presName="root" presStyleCnt="0"/>
      <dgm:spPr/>
    </dgm:pt>
    <dgm:pt modelId="{080E68B8-BCCB-45C8-9CE4-EC7CA11A38F0}" type="pres">
      <dgm:prSet presAssocID="{FA8B4243-B233-47AF-9D1D-05AE3F861FFF}" presName="rootComposite" presStyleCnt="0"/>
      <dgm:spPr/>
    </dgm:pt>
    <dgm:pt modelId="{EDA2AF27-0D61-4C55-926A-B4873F0AF57B}" type="pres">
      <dgm:prSet presAssocID="{FA8B4243-B233-47AF-9D1D-05AE3F861FFF}" presName="rootText" presStyleLbl="node1" presStyleIdx="1" presStyleCnt="3"/>
      <dgm:spPr/>
    </dgm:pt>
    <dgm:pt modelId="{A7DF0C71-E0A4-4ACF-8854-98D5F7333D25}" type="pres">
      <dgm:prSet presAssocID="{FA8B4243-B233-47AF-9D1D-05AE3F861FFF}" presName="rootConnector" presStyleLbl="node1" presStyleIdx="1" presStyleCnt="3"/>
      <dgm:spPr/>
    </dgm:pt>
    <dgm:pt modelId="{DD81CAFB-227F-44A6-926B-41CAEC23A740}" type="pres">
      <dgm:prSet presAssocID="{FA8B4243-B233-47AF-9D1D-05AE3F861FFF}" presName="childShape" presStyleCnt="0"/>
      <dgm:spPr/>
    </dgm:pt>
    <dgm:pt modelId="{4D81886C-00D0-41A6-B81A-7E46A1E2A0A4}" type="pres">
      <dgm:prSet presAssocID="{8B203311-267A-45CF-8E2C-5006B3DA895A}" presName="root" presStyleCnt="0"/>
      <dgm:spPr/>
    </dgm:pt>
    <dgm:pt modelId="{A94EBFC6-7EFF-4E45-A2CF-AFC373864751}" type="pres">
      <dgm:prSet presAssocID="{8B203311-267A-45CF-8E2C-5006B3DA895A}" presName="rootComposite" presStyleCnt="0"/>
      <dgm:spPr/>
    </dgm:pt>
    <dgm:pt modelId="{61F41C47-492D-442C-A263-62BF98FE5C7A}" type="pres">
      <dgm:prSet presAssocID="{8B203311-267A-45CF-8E2C-5006B3DA895A}" presName="rootText" presStyleLbl="node1" presStyleIdx="2" presStyleCnt="3"/>
      <dgm:spPr/>
    </dgm:pt>
    <dgm:pt modelId="{5F2AA85A-5957-4F0C-8A76-2A3843B5A20E}" type="pres">
      <dgm:prSet presAssocID="{8B203311-267A-45CF-8E2C-5006B3DA895A}" presName="rootConnector" presStyleLbl="node1" presStyleIdx="2" presStyleCnt="3"/>
      <dgm:spPr/>
    </dgm:pt>
    <dgm:pt modelId="{1985CFF5-ACE8-4289-A1A4-E223F7D99C3B}" type="pres">
      <dgm:prSet presAssocID="{8B203311-267A-45CF-8E2C-5006B3DA895A}" presName="childShape" presStyleCnt="0"/>
      <dgm:spPr/>
    </dgm:pt>
  </dgm:ptLst>
  <dgm:cxnLst>
    <dgm:cxn modelId="{C7F1E81E-5838-4783-8390-5302AD9E7C50}" type="presOf" srcId="{4AE0FFDF-01CB-49E6-B08F-6FA95138DF2E}" destId="{0FACE940-E87F-4992-9F60-19BB1F1F4283}" srcOrd="1" destOrd="0" presId="urn:microsoft.com/office/officeart/2005/8/layout/hierarchy3"/>
    <dgm:cxn modelId="{DFC67E3D-8B58-4432-866C-24504CB4489A}" type="presOf" srcId="{FA8B4243-B233-47AF-9D1D-05AE3F861FFF}" destId="{EDA2AF27-0D61-4C55-926A-B4873F0AF57B}" srcOrd="0" destOrd="0" presId="urn:microsoft.com/office/officeart/2005/8/layout/hierarchy3"/>
    <dgm:cxn modelId="{3BC0545D-9528-46A1-B655-C89CA157D111}" type="presOf" srcId="{4AE0FFDF-01CB-49E6-B08F-6FA95138DF2E}" destId="{1D48A51E-4602-43DE-B93B-D3B18A646C4F}" srcOrd="0" destOrd="0" presId="urn:microsoft.com/office/officeart/2005/8/layout/hierarchy3"/>
    <dgm:cxn modelId="{7864AA5F-391F-47F7-97FE-489382CBC031}" srcId="{8FB4B76B-64AB-4998-9D0C-C90B98EC32A8}" destId="{FA8B4243-B233-47AF-9D1D-05AE3F861FFF}" srcOrd="1" destOrd="0" parTransId="{4EFE49C5-B319-43F7-A40D-3657A5DA7207}" sibTransId="{10EFD325-3746-499E-B93E-BA42E1E67D3B}"/>
    <dgm:cxn modelId="{4FF36356-3D06-4F23-AFBD-35E56B4C9C2B}" type="presOf" srcId="{8B203311-267A-45CF-8E2C-5006B3DA895A}" destId="{61F41C47-492D-442C-A263-62BF98FE5C7A}" srcOrd="0" destOrd="0" presId="urn:microsoft.com/office/officeart/2005/8/layout/hierarchy3"/>
    <dgm:cxn modelId="{8B47EC7A-AC3F-41E3-B646-EC88C9E721A2}" type="presOf" srcId="{8FB4B76B-64AB-4998-9D0C-C90B98EC32A8}" destId="{9FA74AFA-3919-4495-BAAC-E9D272935193}" srcOrd="0" destOrd="0" presId="urn:microsoft.com/office/officeart/2005/8/layout/hierarchy3"/>
    <dgm:cxn modelId="{B0478281-4ED9-4C13-A3CF-19398EEECB41}" srcId="{8FB4B76B-64AB-4998-9D0C-C90B98EC32A8}" destId="{4AE0FFDF-01CB-49E6-B08F-6FA95138DF2E}" srcOrd="0" destOrd="0" parTransId="{E8AC518A-0746-4A43-8CE8-BC7582F8837C}" sibTransId="{5DEC5BF9-BF42-453C-A8C9-AE0474123B77}"/>
    <dgm:cxn modelId="{FB988F99-D009-4DED-BF99-7147FBE58F3D}" type="presOf" srcId="{FA8B4243-B233-47AF-9D1D-05AE3F861FFF}" destId="{A7DF0C71-E0A4-4ACF-8854-98D5F7333D25}" srcOrd="1" destOrd="0" presId="urn:microsoft.com/office/officeart/2005/8/layout/hierarchy3"/>
    <dgm:cxn modelId="{193494B9-6B39-484D-9876-A22618E9D0F3}" srcId="{8FB4B76B-64AB-4998-9D0C-C90B98EC32A8}" destId="{8B203311-267A-45CF-8E2C-5006B3DA895A}" srcOrd="2" destOrd="0" parTransId="{8EC758C5-B0D9-4DBF-B957-C65A42DBE830}" sibTransId="{669AA2D4-5A5A-4954-8FAD-11C1C06BAE8E}"/>
    <dgm:cxn modelId="{1E87B7E6-BB4B-492D-8A21-104D734E4F0E}" type="presOf" srcId="{8B203311-267A-45CF-8E2C-5006B3DA895A}" destId="{5F2AA85A-5957-4F0C-8A76-2A3843B5A20E}" srcOrd="1" destOrd="0" presId="urn:microsoft.com/office/officeart/2005/8/layout/hierarchy3"/>
    <dgm:cxn modelId="{F9293E6B-11D4-4285-9BBD-F13B80A7BDF7}" type="presParOf" srcId="{9FA74AFA-3919-4495-BAAC-E9D272935193}" destId="{3832B411-9042-474F-8A24-D79F45055098}" srcOrd="0" destOrd="0" presId="urn:microsoft.com/office/officeart/2005/8/layout/hierarchy3"/>
    <dgm:cxn modelId="{3F56EFB2-B70C-47FF-97A4-76EF96363CC4}" type="presParOf" srcId="{3832B411-9042-474F-8A24-D79F45055098}" destId="{6FA8D94D-6DB5-4C85-BAC2-3ACBFB6F16A9}" srcOrd="0" destOrd="0" presId="urn:microsoft.com/office/officeart/2005/8/layout/hierarchy3"/>
    <dgm:cxn modelId="{0819D11C-DEE5-4301-B7CE-B9F3B6E41C04}" type="presParOf" srcId="{6FA8D94D-6DB5-4C85-BAC2-3ACBFB6F16A9}" destId="{1D48A51E-4602-43DE-B93B-D3B18A646C4F}" srcOrd="0" destOrd="0" presId="urn:microsoft.com/office/officeart/2005/8/layout/hierarchy3"/>
    <dgm:cxn modelId="{4C6BC280-18AA-4550-8DC2-7D7428A618AC}" type="presParOf" srcId="{6FA8D94D-6DB5-4C85-BAC2-3ACBFB6F16A9}" destId="{0FACE940-E87F-4992-9F60-19BB1F1F4283}" srcOrd="1" destOrd="0" presId="urn:microsoft.com/office/officeart/2005/8/layout/hierarchy3"/>
    <dgm:cxn modelId="{57DC8CAD-0067-484B-A70C-37C21B404F94}" type="presParOf" srcId="{3832B411-9042-474F-8A24-D79F45055098}" destId="{22297E2A-1E64-4D85-A9A6-B1D8440DA1BC}" srcOrd="1" destOrd="0" presId="urn:microsoft.com/office/officeart/2005/8/layout/hierarchy3"/>
    <dgm:cxn modelId="{D413842C-E94B-4F8C-8BC5-9949AABF2A79}" type="presParOf" srcId="{9FA74AFA-3919-4495-BAAC-E9D272935193}" destId="{541B83D5-226E-4D99-8365-55A5FC1AB635}" srcOrd="1" destOrd="0" presId="urn:microsoft.com/office/officeart/2005/8/layout/hierarchy3"/>
    <dgm:cxn modelId="{AA0B3E9E-D61F-4386-8A42-37560F0786E2}" type="presParOf" srcId="{541B83D5-226E-4D99-8365-55A5FC1AB635}" destId="{080E68B8-BCCB-45C8-9CE4-EC7CA11A38F0}" srcOrd="0" destOrd="0" presId="urn:microsoft.com/office/officeart/2005/8/layout/hierarchy3"/>
    <dgm:cxn modelId="{58888977-0661-4EAF-ADF4-0D0E94BDCEE5}" type="presParOf" srcId="{080E68B8-BCCB-45C8-9CE4-EC7CA11A38F0}" destId="{EDA2AF27-0D61-4C55-926A-B4873F0AF57B}" srcOrd="0" destOrd="0" presId="urn:microsoft.com/office/officeart/2005/8/layout/hierarchy3"/>
    <dgm:cxn modelId="{18726AC6-4265-4518-BBB9-A6CD4A0A23F4}" type="presParOf" srcId="{080E68B8-BCCB-45C8-9CE4-EC7CA11A38F0}" destId="{A7DF0C71-E0A4-4ACF-8854-98D5F7333D25}" srcOrd="1" destOrd="0" presId="urn:microsoft.com/office/officeart/2005/8/layout/hierarchy3"/>
    <dgm:cxn modelId="{82B45EB2-24AE-4AC5-A697-66CDEF965B79}" type="presParOf" srcId="{541B83D5-226E-4D99-8365-55A5FC1AB635}" destId="{DD81CAFB-227F-44A6-926B-41CAEC23A740}" srcOrd="1" destOrd="0" presId="urn:microsoft.com/office/officeart/2005/8/layout/hierarchy3"/>
    <dgm:cxn modelId="{6CF03C17-7C3A-4561-BA58-98E11C3ED075}" type="presParOf" srcId="{9FA74AFA-3919-4495-BAAC-E9D272935193}" destId="{4D81886C-00D0-41A6-B81A-7E46A1E2A0A4}" srcOrd="2" destOrd="0" presId="urn:microsoft.com/office/officeart/2005/8/layout/hierarchy3"/>
    <dgm:cxn modelId="{7510DF7E-E178-4180-824D-A40BC263AE7F}" type="presParOf" srcId="{4D81886C-00D0-41A6-B81A-7E46A1E2A0A4}" destId="{A94EBFC6-7EFF-4E45-A2CF-AFC373864751}" srcOrd="0" destOrd="0" presId="urn:microsoft.com/office/officeart/2005/8/layout/hierarchy3"/>
    <dgm:cxn modelId="{B68E6999-2236-40F3-90D3-8DAD4FDF5541}" type="presParOf" srcId="{A94EBFC6-7EFF-4E45-A2CF-AFC373864751}" destId="{61F41C47-492D-442C-A263-62BF98FE5C7A}" srcOrd="0" destOrd="0" presId="urn:microsoft.com/office/officeart/2005/8/layout/hierarchy3"/>
    <dgm:cxn modelId="{3AF60413-5DF1-420F-9752-B0FC31C0323E}" type="presParOf" srcId="{A94EBFC6-7EFF-4E45-A2CF-AFC373864751}" destId="{5F2AA85A-5957-4F0C-8A76-2A3843B5A20E}" srcOrd="1" destOrd="0" presId="urn:microsoft.com/office/officeart/2005/8/layout/hierarchy3"/>
    <dgm:cxn modelId="{7A72DFEF-8BB5-4A07-975A-8EC57A077E54}" type="presParOf" srcId="{4D81886C-00D0-41A6-B81A-7E46A1E2A0A4}" destId="{1985CFF5-ACE8-4289-A1A4-E223F7D99C3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D09049-700B-44D1-B649-AAACABB36995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2A8CFC4-E851-4D5C-88A2-4BBF568E7EA9}">
      <dgm:prSet/>
      <dgm:spPr/>
      <dgm:t>
        <a:bodyPr/>
        <a:lstStyle/>
        <a:p>
          <a:r>
            <a:rPr lang="nb-NO"/>
            <a:t>Rekruttering</a:t>
          </a:r>
          <a:endParaRPr lang="en-US"/>
        </a:p>
      </dgm:t>
    </dgm:pt>
    <dgm:pt modelId="{415F1901-0D4B-4AD7-9426-E5FDF20902A1}" type="parTrans" cxnId="{814E129C-C14B-4576-94FB-DB232F4743C7}">
      <dgm:prSet/>
      <dgm:spPr/>
      <dgm:t>
        <a:bodyPr/>
        <a:lstStyle/>
        <a:p>
          <a:endParaRPr lang="en-US"/>
        </a:p>
      </dgm:t>
    </dgm:pt>
    <dgm:pt modelId="{8695168F-ED4E-4C8A-B4C9-BB3E40704E7C}" type="sibTrans" cxnId="{814E129C-C14B-4576-94FB-DB232F4743C7}">
      <dgm:prSet/>
      <dgm:spPr/>
      <dgm:t>
        <a:bodyPr/>
        <a:lstStyle/>
        <a:p>
          <a:endParaRPr lang="en-US"/>
        </a:p>
      </dgm:t>
    </dgm:pt>
    <dgm:pt modelId="{75D64F35-2239-410E-B3A3-A35C45F5C015}">
      <dgm:prSet/>
      <dgm:spPr/>
      <dgm:t>
        <a:bodyPr/>
        <a:lstStyle/>
        <a:p>
          <a:r>
            <a:rPr lang="nb-NO"/>
            <a:t>Trener</a:t>
          </a:r>
          <a:endParaRPr lang="en-US"/>
        </a:p>
      </dgm:t>
    </dgm:pt>
    <dgm:pt modelId="{A469CBD5-76D7-444B-AAE3-E8B8028D3E2A}" type="parTrans" cxnId="{B8FEC3FC-1054-4EC8-89C1-756402652102}">
      <dgm:prSet/>
      <dgm:spPr/>
      <dgm:t>
        <a:bodyPr/>
        <a:lstStyle/>
        <a:p>
          <a:endParaRPr lang="en-US"/>
        </a:p>
      </dgm:t>
    </dgm:pt>
    <dgm:pt modelId="{358C6DD1-3A9C-4138-B0C1-0D7A987963D8}" type="sibTrans" cxnId="{B8FEC3FC-1054-4EC8-89C1-756402652102}">
      <dgm:prSet/>
      <dgm:spPr/>
      <dgm:t>
        <a:bodyPr/>
        <a:lstStyle/>
        <a:p>
          <a:endParaRPr lang="en-US"/>
        </a:p>
      </dgm:t>
    </dgm:pt>
    <dgm:pt modelId="{267A716E-5988-410D-8C70-3239C15D15EA}">
      <dgm:prSet/>
      <dgm:spPr/>
      <dgm:t>
        <a:bodyPr/>
        <a:lstStyle/>
        <a:p>
          <a:r>
            <a:rPr lang="nb-NO"/>
            <a:t>Dommer</a:t>
          </a:r>
          <a:endParaRPr lang="en-US"/>
        </a:p>
      </dgm:t>
    </dgm:pt>
    <dgm:pt modelId="{7855975C-B34D-47E6-A0BA-DB210EA5E14A}" type="parTrans" cxnId="{F9C18B04-8C98-40AE-AEBB-C44C24A9A4B5}">
      <dgm:prSet/>
      <dgm:spPr/>
      <dgm:t>
        <a:bodyPr/>
        <a:lstStyle/>
        <a:p>
          <a:endParaRPr lang="en-US"/>
        </a:p>
      </dgm:t>
    </dgm:pt>
    <dgm:pt modelId="{9E48AAF5-AE4F-40F4-AEF3-ED2ED0F61632}" type="sibTrans" cxnId="{F9C18B04-8C98-40AE-AEBB-C44C24A9A4B5}">
      <dgm:prSet/>
      <dgm:spPr/>
      <dgm:t>
        <a:bodyPr/>
        <a:lstStyle/>
        <a:p>
          <a:endParaRPr lang="en-US"/>
        </a:p>
      </dgm:t>
    </dgm:pt>
    <dgm:pt modelId="{A35D20D4-1BA1-4017-8B9D-15F52F3E90E7}">
      <dgm:prSet/>
      <dgm:spPr/>
      <dgm:t>
        <a:bodyPr/>
        <a:lstStyle/>
        <a:p>
          <a:r>
            <a:rPr lang="nb-NO"/>
            <a:t>Stevnedeltagelse</a:t>
          </a:r>
          <a:endParaRPr lang="en-US"/>
        </a:p>
      </dgm:t>
    </dgm:pt>
    <dgm:pt modelId="{554F01B2-95B7-46BA-A734-23DD10F7807E}" type="parTrans" cxnId="{5AD1064E-366B-476F-B0A3-A2139689BC3E}">
      <dgm:prSet/>
      <dgm:spPr/>
      <dgm:t>
        <a:bodyPr/>
        <a:lstStyle/>
        <a:p>
          <a:endParaRPr lang="en-US"/>
        </a:p>
      </dgm:t>
    </dgm:pt>
    <dgm:pt modelId="{30AB2955-622F-42A8-9E04-59A573E71AAC}" type="sibTrans" cxnId="{5AD1064E-366B-476F-B0A3-A2139689BC3E}">
      <dgm:prSet/>
      <dgm:spPr/>
      <dgm:t>
        <a:bodyPr/>
        <a:lstStyle/>
        <a:p>
          <a:endParaRPr lang="en-US"/>
        </a:p>
      </dgm:t>
    </dgm:pt>
    <dgm:pt modelId="{3DF5787D-D67E-4837-9B07-89927B2A6687}" type="pres">
      <dgm:prSet presAssocID="{9AD09049-700B-44D1-B649-AAACABB36995}" presName="linear" presStyleCnt="0">
        <dgm:presLayoutVars>
          <dgm:dir/>
          <dgm:animLvl val="lvl"/>
          <dgm:resizeHandles val="exact"/>
        </dgm:presLayoutVars>
      </dgm:prSet>
      <dgm:spPr/>
    </dgm:pt>
    <dgm:pt modelId="{E9803D22-5E58-418D-8E6F-5998DA35F577}" type="pres">
      <dgm:prSet presAssocID="{D2A8CFC4-E851-4D5C-88A2-4BBF568E7EA9}" presName="parentLin" presStyleCnt="0"/>
      <dgm:spPr/>
    </dgm:pt>
    <dgm:pt modelId="{62657A68-DAE0-4BBB-9D95-17FCCA72F1EA}" type="pres">
      <dgm:prSet presAssocID="{D2A8CFC4-E851-4D5C-88A2-4BBF568E7EA9}" presName="parentLeftMargin" presStyleLbl="node1" presStyleIdx="0" presStyleCnt="4"/>
      <dgm:spPr/>
    </dgm:pt>
    <dgm:pt modelId="{A0372414-47FA-4900-8B43-9210835AE222}" type="pres">
      <dgm:prSet presAssocID="{D2A8CFC4-E851-4D5C-88A2-4BBF568E7EA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F6CA256-D1AF-47B0-AF55-175829ABB800}" type="pres">
      <dgm:prSet presAssocID="{D2A8CFC4-E851-4D5C-88A2-4BBF568E7EA9}" presName="negativeSpace" presStyleCnt="0"/>
      <dgm:spPr/>
    </dgm:pt>
    <dgm:pt modelId="{36E5518D-1C43-4012-8724-60603A362D85}" type="pres">
      <dgm:prSet presAssocID="{D2A8CFC4-E851-4D5C-88A2-4BBF568E7EA9}" presName="childText" presStyleLbl="conFgAcc1" presStyleIdx="0" presStyleCnt="4">
        <dgm:presLayoutVars>
          <dgm:bulletEnabled val="1"/>
        </dgm:presLayoutVars>
      </dgm:prSet>
      <dgm:spPr/>
    </dgm:pt>
    <dgm:pt modelId="{525E4CC5-6703-4824-AF8B-5C7344B4E2C8}" type="pres">
      <dgm:prSet presAssocID="{8695168F-ED4E-4C8A-B4C9-BB3E40704E7C}" presName="spaceBetweenRectangles" presStyleCnt="0"/>
      <dgm:spPr/>
    </dgm:pt>
    <dgm:pt modelId="{B14F96F7-65E1-4629-84DB-611378EAFF8A}" type="pres">
      <dgm:prSet presAssocID="{75D64F35-2239-410E-B3A3-A35C45F5C015}" presName="parentLin" presStyleCnt="0"/>
      <dgm:spPr/>
    </dgm:pt>
    <dgm:pt modelId="{D11DBF63-C782-4032-9234-A1DB1C4E2728}" type="pres">
      <dgm:prSet presAssocID="{75D64F35-2239-410E-B3A3-A35C45F5C015}" presName="parentLeftMargin" presStyleLbl="node1" presStyleIdx="0" presStyleCnt="4"/>
      <dgm:spPr/>
    </dgm:pt>
    <dgm:pt modelId="{AB931A38-5ACB-40BD-8726-33364D1C9CB8}" type="pres">
      <dgm:prSet presAssocID="{75D64F35-2239-410E-B3A3-A35C45F5C01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165B08F-93FB-432B-B1F1-C57694124503}" type="pres">
      <dgm:prSet presAssocID="{75D64F35-2239-410E-B3A3-A35C45F5C015}" presName="negativeSpace" presStyleCnt="0"/>
      <dgm:spPr/>
    </dgm:pt>
    <dgm:pt modelId="{033D9491-5614-420B-9C0E-70A5E06FF1A2}" type="pres">
      <dgm:prSet presAssocID="{75D64F35-2239-410E-B3A3-A35C45F5C015}" presName="childText" presStyleLbl="conFgAcc1" presStyleIdx="1" presStyleCnt="4">
        <dgm:presLayoutVars>
          <dgm:bulletEnabled val="1"/>
        </dgm:presLayoutVars>
      </dgm:prSet>
      <dgm:spPr/>
    </dgm:pt>
    <dgm:pt modelId="{90EDF881-5B63-431F-9016-1474F293B95B}" type="pres">
      <dgm:prSet presAssocID="{358C6DD1-3A9C-4138-B0C1-0D7A987963D8}" presName="spaceBetweenRectangles" presStyleCnt="0"/>
      <dgm:spPr/>
    </dgm:pt>
    <dgm:pt modelId="{0057D9E0-88AD-4111-8A4F-7E562423724E}" type="pres">
      <dgm:prSet presAssocID="{267A716E-5988-410D-8C70-3239C15D15EA}" presName="parentLin" presStyleCnt="0"/>
      <dgm:spPr/>
    </dgm:pt>
    <dgm:pt modelId="{461C3914-6708-4482-9798-B623A994D1CA}" type="pres">
      <dgm:prSet presAssocID="{267A716E-5988-410D-8C70-3239C15D15EA}" presName="parentLeftMargin" presStyleLbl="node1" presStyleIdx="1" presStyleCnt="4"/>
      <dgm:spPr/>
    </dgm:pt>
    <dgm:pt modelId="{62BE89E0-6FBD-4E65-BADA-4E197BB0E8F3}" type="pres">
      <dgm:prSet presAssocID="{267A716E-5988-410D-8C70-3239C15D15E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7EA8DAD-B60F-43E7-A57B-9EB193510CD5}" type="pres">
      <dgm:prSet presAssocID="{267A716E-5988-410D-8C70-3239C15D15EA}" presName="negativeSpace" presStyleCnt="0"/>
      <dgm:spPr/>
    </dgm:pt>
    <dgm:pt modelId="{6220AD06-56F6-4A54-A23B-B250131419C7}" type="pres">
      <dgm:prSet presAssocID="{267A716E-5988-410D-8C70-3239C15D15EA}" presName="childText" presStyleLbl="conFgAcc1" presStyleIdx="2" presStyleCnt="4">
        <dgm:presLayoutVars>
          <dgm:bulletEnabled val="1"/>
        </dgm:presLayoutVars>
      </dgm:prSet>
      <dgm:spPr/>
    </dgm:pt>
    <dgm:pt modelId="{B6B11F41-2D64-4DDE-B488-F077B0C7A972}" type="pres">
      <dgm:prSet presAssocID="{9E48AAF5-AE4F-40F4-AEF3-ED2ED0F61632}" presName="spaceBetweenRectangles" presStyleCnt="0"/>
      <dgm:spPr/>
    </dgm:pt>
    <dgm:pt modelId="{F6C28B0B-852F-4951-829C-5A06DCD42AF9}" type="pres">
      <dgm:prSet presAssocID="{A35D20D4-1BA1-4017-8B9D-15F52F3E90E7}" presName="parentLin" presStyleCnt="0"/>
      <dgm:spPr/>
    </dgm:pt>
    <dgm:pt modelId="{B7DEC29E-225B-4D6C-8CB8-492ADDBD1856}" type="pres">
      <dgm:prSet presAssocID="{A35D20D4-1BA1-4017-8B9D-15F52F3E90E7}" presName="parentLeftMargin" presStyleLbl="node1" presStyleIdx="2" presStyleCnt="4"/>
      <dgm:spPr/>
    </dgm:pt>
    <dgm:pt modelId="{7F0944D5-9B0B-4092-B25B-A5432D90C32F}" type="pres">
      <dgm:prSet presAssocID="{A35D20D4-1BA1-4017-8B9D-15F52F3E90E7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1518C3A2-1F61-491A-81DD-4D832F6825BE}" type="pres">
      <dgm:prSet presAssocID="{A35D20D4-1BA1-4017-8B9D-15F52F3E90E7}" presName="negativeSpace" presStyleCnt="0"/>
      <dgm:spPr/>
    </dgm:pt>
    <dgm:pt modelId="{DE2C0F94-7E5A-47D7-9994-D80BF6C22D0A}" type="pres">
      <dgm:prSet presAssocID="{A35D20D4-1BA1-4017-8B9D-15F52F3E90E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9C18B04-8C98-40AE-AEBB-C44C24A9A4B5}" srcId="{9AD09049-700B-44D1-B649-AAACABB36995}" destId="{267A716E-5988-410D-8C70-3239C15D15EA}" srcOrd="2" destOrd="0" parTransId="{7855975C-B34D-47E6-A0BA-DB210EA5E14A}" sibTransId="{9E48AAF5-AE4F-40F4-AEF3-ED2ED0F61632}"/>
    <dgm:cxn modelId="{72E7BC37-D39B-488D-86CF-41DCE2942F33}" type="presOf" srcId="{A35D20D4-1BA1-4017-8B9D-15F52F3E90E7}" destId="{7F0944D5-9B0B-4092-B25B-A5432D90C32F}" srcOrd="1" destOrd="0" presId="urn:microsoft.com/office/officeart/2005/8/layout/list1"/>
    <dgm:cxn modelId="{69C60538-75FE-4493-AFDE-93E5BBF84144}" type="presOf" srcId="{75D64F35-2239-410E-B3A3-A35C45F5C015}" destId="{AB931A38-5ACB-40BD-8726-33364D1C9CB8}" srcOrd="1" destOrd="0" presId="urn:microsoft.com/office/officeart/2005/8/layout/list1"/>
    <dgm:cxn modelId="{C177E13C-11B3-4C03-95A3-5A9FF25AF297}" type="presOf" srcId="{A35D20D4-1BA1-4017-8B9D-15F52F3E90E7}" destId="{B7DEC29E-225B-4D6C-8CB8-492ADDBD1856}" srcOrd="0" destOrd="0" presId="urn:microsoft.com/office/officeart/2005/8/layout/list1"/>
    <dgm:cxn modelId="{2E724845-E5B4-40E7-B58B-20D29B67DE69}" type="presOf" srcId="{D2A8CFC4-E851-4D5C-88A2-4BBF568E7EA9}" destId="{62657A68-DAE0-4BBB-9D95-17FCCA72F1EA}" srcOrd="0" destOrd="0" presId="urn:microsoft.com/office/officeart/2005/8/layout/list1"/>
    <dgm:cxn modelId="{2AF0316D-1E2E-488C-B79B-C13D93A26B54}" type="presOf" srcId="{D2A8CFC4-E851-4D5C-88A2-4BBF568E7EA9}" destId="{A0372414-47FA-4900-8B43-9210835AE222}" srcOrd="1" destOrd="0" presId="urn:microsoft.com/office/officeart/2005/8/layout/list1"/>
    <dgm:cxn modelId="{5AD1064E-366B-476F-B0A3-A2139689BC3E}" srcId="{9AD09049-700B-44D1-B649-AAACABB36995}" destId="{A35D20D4-1BA1-4017-8B9D-15F52F3E90E7}" srcOrd="3" destOrd="0" parTransId="{554F01B2-95B7-46BA-A734-23DD10F7807E}" sibTransId="{30AB2955-622F-42A8-9E04-59A573E71AAC}"/>
    <dgm:cxn modelId="{814E129C-C14B-4576-94FB-DB232F4743C7}" srcId="{9AD09049-700B-44D1-B649-AAACABB36995}" destId="{D2A8CFC4-E851-4D5C-88A2-4BBF568E7EA9}" srcOrd="0" destOrd="0" parTransId="{415F1901-0D4B-4AD7-9426-E5FDF20902A1}" sibTransId="{8695168F-ED4E-4C8A-B4C9-BB3E40704E7C}"/>
    <dgm:cxn modelId="{B9F808C1-0CCE-45ED-8C1A-495A7E3039AF}" type="presOf" srcId="{267A716E-5988-410D-8C70-3239C15D15EA}" destId="{461C3914-6708-4482-9798-B623A994D1CA}" srcOrd="0" destOrd="0" presId="urn:microsoft.com/office/officeart/2005/8/layout/list1"/>
    <dgm:cxn modelId="{6EA0DDDE-E2D7-4FDA-995D-B2628705AF9F}" type="presOf" srcId="{75D64F35-2239-410E-B3A3-A35C45F5C015}" destId="{D11DBF63-C782-4032-9234-A1DB1C4E2728}" srcOrd="0" destOrd="0" presId="urn:microsoft.com/office/officeart/2005/8/layout/list1"/>
    <dgm:cxn modelId="{AAA860E0-47C8-41AB-B5E9-FF44FCCF12FF}" type="presOf" srcId="{267A716E-5988-410D-8C70-3239C15D15EA}" destId="{62BE89E0-6FBD-4E65-BADA-4E197BB0E8F3}" srcOrd="1" destOrd="0" presId="urn:microsoft.com/office/officeart/2005/8/layout/list1"/>
    <dgm:cxn modelId="{EC3164F4-53F0-4A5A-9F3E-B8481CE289F1}" type="presOf" srcId="{9AD09049-700B-44D1-B649-AAACABB36995}" destId="{3DF5787D-D67E-4837-9B07-89927B2A6687}" srcOrd="0" destOrd="0" presId="urn:microsoft.com/office/officeart/2005/8/layout/list1"/>
    <dgm:cxn modelId="{B8FEC3FC-1054-4EC8-89C1-756402652102}" srcId="{9AD09049-700B-44D1-B649-AAACABB36995}" destId="{75D64F35-2239-410E-B3A3-A35C45F5C015}" srcOrd="1" destOrd="0" parTransId="{A469CBD5-76D7-444B-AAE3-E8B8028D3E2A}" sibTransId="{358C6DD1-3A9C-4138-B0C1-0D7A987963D8}"/>
    <dgm:cxn modelId="{69D93E75-8315-4285-ABBC-592646BF06C2}" type="presParOf" srcId="{3DF5787D-D67E-4837-9B07-89927B2A6687}" destId="{E9803D22-5E58-418D-8E6F-5998DA35F577}" srcOrd="0" destOrd="0" presId="urn:microsoft.com/office/officeart/2005/8/layout/list1"/>
    <dgm:cxn modelId="{1D9C0233-1B17-4051-B1B7-0474706EFF6C}" type="presParOf" srcId="{E9803D22-5E58-418D-8E6F-5998DA35F577}" destId="{62657A68-DAE0-4BBB-9D95-17FCCA72F1EA}" srcOrd="0" destOrd="0" presId="urn:microsoft.com/office/officeart/2005/8/layout/list1"/>
    <dgm:cxn modelId="{6EA308AB-71DC-434F-B353-8B7E848F0963}" type="presParOf" srcId="{E9803D22-5E58-418D-8E6F-5998DA35F577}" destId="{A0372414-47FA-4900-8B43-9210835AE222}" srcOrd="1" destOrd="0" presId="urn:microsoft.com/office/officeart/2005/8/layout/list1"/>
    <dgm:cxn modelId="{ABDF8013-A9CD-4A62-87F2-98C8DFFF4B4E}" type="presParOf" srcId="{3DF5787D-D67E-4837-9B07-89927B2A6687}" destId="{5F6CA256-D1AF-47B0-AF55-175829ABB800}" srcOrd="1" destOrd="0" presId="urn:microsoft.com/office/officeart/2005/8/layout/list1"/>
    <dgm:cxn modelId="{C5448812-57DE-4F57-82EF-C936544C92C0}" type="presParOf" srcId="{3DF5787D-D67E-4837-9B07-89927B2A6687}" destId="{36E5518D-1C43-4012-8724-60603A362D85}" srcOrd="2" destOrd="0" presId="urn:microsoft.com/office/officeart/2005/8/layout/list1"/>
    <dgm:cxn modelId="{DC8AD4E3-2724-475B-B179-4D5A15B29A4F}" type="presParOf" srcId="{3DF5787D-D67E-4837-9B07-89927B2A6687}" destId="{525E4CC5-6703-4824-AF8B-5C7344B4E2C8}" srcOrd="3" destOrd="0" presId="urn:microsoft.com/office/officeart/2005/8/layout/list1"/>
    <dgm:cxn modelId="{0D5B660B-54A3-4C89-B21A-A49F12D24E71}" type="presParOf" srcId="{3DF5787D-D67E-4837-9B07-89927B2A6687}" destId="{B14F96F7-65E1-4629-84DB-611378EAFF8A}" srcOrd="4" destOrd="0" presId="urn:microsoft.com/office/officeart/2005/8/layout/list1"/>
    <dgm:cxn modelId="{E2D70C5F-1538-41BE-883C-DF1EC60496C4}" type="presParOf" srcId="{B14F96F7-65E1-4629-84DB-611378EAFF8A}" destId="{D11DBF63-C782-4032-9234-A1DB1C4E2728}" srcOrd="0" destOrd="0" presId="urn:microsoft.com/office/officeart/2005/8/layout/list1"/>
    <dgm:cxn modelId="{37CABA2B-C543-4E05-BB75-A3B4CB6BBCAA}" type="presParOf" srcId="{B14F96F7-65E1-4629-84DB-611378EAFF8A}" destId="{AB931A38-5ACB-40BD-8726-33364D1C9CB8}" srcOrd="1" destOrd="0" presId="urn:microsoft.com/office/officeart/2005/8/layout/list1"/>
    <dgm:cxn modelId="{3BC1F973-3168-4320-9D13-CDC8193ECEC2}" type="presParOf" srcId="{3DF5787D-D67E-4837-9B07-89927B2A6687}" destId="{E165B08F-93FB-432B-B1F1-C57694124503}" srcOrd="5" destOrd="0" presId="urn:microsoft.com/office/officeart/2005/8/layout/list1"/>
    <dgm:cxn modelId="{99098D86-5D59-4DD9-BF57-21EC811BA483}" type="presParOf" srcId="{3DF5787D-D67E-4837-9B07-89927B2A6687}" destId="{033D9491-5614-420B-9C0E-70A5E06FF1A2}" srcOrd="6" destOrd="0" presId="urn:microsoft.com/office/officeart/2005/8/layout/list1"/>
    <dgm:cxn modelId="{B1EF34F3-C869-4314-9EC5-FF674BFFE473}" type="presParOf" srcId="{3DF5787D-D67E-4837-9B07-89927B2A6687}" destId="{90EDF881-5B63-431F-9016-1474F293B95B}" srcOrd="7" destOrd="0" presId="urn:microsoft.com/office/officeart/2005/8/layout/list1"/>
    <dgm:cxn modelId="{4B03F103-5057-4E5D-8BB8-12F5A591C0FF}" type="presParOf" srcId="{3DF5787D-D67E-4837-9B07-89927B2A6687}" destId="{0057D9E0-88AD-4111-8A4F-7E562423724E}" srcOrd="8" destOrd="0" presId="urn:microsoft.com/office/officeart/2005/8/layout/list1"/>
    <dgm:cxn modelId="{F196D640-24E8-4E53-857E-91F69C2BF1F6}" type="presParOf" srcId="{0057D9E0-88AD-4111-8A4F-7E562423724E}" destId="{461C3914-6708-4482-9798-B623A994D1CA}" srcOrd="0" destOrd="0" presId="urn:microsoft.com/office/officeart/2005/8/layout/list1"/>
    <dgm:cxn modelId="{74E5F98F-4F6F-4C1A-BC4C-F463AB6DBB20}" type="presParOf" srcId="{0057D9E0-88AD-4111-8A4F-7E562423724E}" destId="{62BE89E0-6FBD-4E65-BADA-4E197BB0E8F3}" srcOrd="1" destOrd="0" presId="urn:microsoft.com/office/officeart/2005/8/layout/list1"/>
    <dgm:cxn modelId="{456EFB66-9AFD-4DA3-BA74-17E81DD5048F}" type="presParOf" srcId="{3DF5787D-D67E-4837-9B07-89927B2A6687}" destId="{27EA8DAD-B60F-43E7-A57B-9EB193510CD5}" srcOrd="9" destOrd="0" presId="urn:microsoft.com/office/officeart/2005/8/layout/list1"/>
    <dgm:cxn modelId="{9AEE2F24-59C0-4309-9D71-78857F0E99AA}" type="presParOf" srcId="{3DF5787D-D67E-4837-9B07-89927B2A6687}" destId="{6220AD06-56F6-4A54-A23B-B250131419C7}" srcOrd="10" destOrd="0" presId="urn:microsoft.com/office/officeart/2005/8/layout/list1"/>
    <dgm:cxn modelId="{1DD7F0BD-08DB-47D5-936C-6997F63F8312}" type="presParOf" srcId="{3DF5787D-D67E-4837-9B07-89927B2A6687}" destId="{B6B11F41-2D64-4DDE-B488-F077B0C7A972}" srcOrd="11" destOrd="0" presId="urn:microsoft.com/office/officeart/2005/8/layout/list1"/>
    <dgm:cxn modelId="{B16D725B-FCD5-4223-831C-8D771829B740}" type="presParOf" srcId="{3DF5787D-D67E-4837-9B07-89927B2A6687}" destId="{F6C28B0B-852F-4951-829C-5A06DCD42AF9}" srcOrd="12" destOrd="0" presId="urn:microsoft.com/office/officeart/2005/8/layout/list1"/>
    <dgm:cxn modelId="{2A0D1489-7CB3-49DE-BA0C-989F20689DBC}" type="presParOf" srcId="{F6C28B0B-852F-4951-829C-5A06DCD42AF9}" destId="{B7DEC29E-225B-4D6C-8CB8-492ADDBD1856}" srcOrd="0" destOrd="0" presId="urn:microsoft.com/office/officeart/2005/8/layout/list1"/>
    <dgm:cxn modelId="{881AFFB7-2B9A-4014-AD3F-9F1DE42A0839}" type="presParOf" srcId="{F6C28B0B-852F-4951-829C-5A06DCD42AF9}" destId="{7F0944D5-9B0B-4092-B25B-A5432D90C32F}" srcOrd="1" destOrd="0" presId="urn:microsoft.com/office/officeart/2005/8/layout/list1"/>
    <dgm:cxn modelId="{E473EA03-B4FA-4DB9-8B92-0DB8AC17D1DA}" type="presParOf" srcId="{3DF5787D-D67E-4837-9B07-89927B2A6687}" destId="{1518C3A2-1F61-491A-81DD-4D832F6825BE}" srcOrd="13" destOrd="0" presId="urn:microsoft.com/office/officeart/2005/8/layout/list1"/>
    <dgm:cxn modelId="{518BEF63-5600-4476-A217-5580A0081B42}" type="presParOf" srcId="{3DF5787D-D67E-4837-9B07-89927B2A6687}" destId="{DE2C0F94-7E5A-47D7-9994-D80BF6C22D0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AD3D05-5BC0-4C70-BFEE-272E8BCA424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2A9232C-03A2-44D7-B123-3EBFD3B7C9E3}">
      <dgm:prSet/>
      <dgm:spPr/>
      <dgm:t>
        <a:bodyPr/>
        <a:lstStyle/>
        <a:p>
          <a:r>
            <a:rPr lang="nb-NO"/>
            <a:t>Klubbens organisering</a:t>
          </a:r>
          <a:endParaRPr lang="en-US"/>
        </a:p>
      </dgm:t>
    </dgm:pt>
    <dgm:pt modelId="{5EA0B992-8579-481A-995A-9800E753E454}" type="parTrans" cxnId="{0C5B386A-8F73-420E-A078-E0CB4C451192}">
      <dgm:prSet/>
      <dgm:spPr/>
      <dgm:t>
        <a:bodyPr/>
        <a:lstStyle/>
        <a:p>
          <a:endParaRPr lang="en-US"/>
        </a:p>
      </dgm:t>
    </dgm:pt>
    <dgm:pt modelId="{799EE8E1-3311-4452-BCF2-C93AAA6FCD15}" type="sibTrans" cxnId="{0C5B386A-8F73-420E-A078-E0CB4C451192}">
      <dgm:prSet/>
      <dgm:spPr/>
      <dgm:t>
        <a:bodyPr/>
        <a:lstStyle/>
        <a:p>
          <a:endParaRPr lang="en-US"/>
        </a:p>
      </dgm:t>
    </dgm:pt>
    <dgm:pt modelId="{6FFAA0AD-7AAF-43E7-A86E-63C9539DA3BD}">
      <dgm:prSet/>
      <dgm:spPr/>
      <dgm:t>
        <a:bodyPr/>
        <a:lstStyle/>
        <a:p>
          <a:r>
            <a:rPr lang="nb-NO"/>
            <a:t>Politiattest</a:t>
          </a:r>
          <a:endParaRPr lang="en-US"/>
        </a:p>
      </dgm:t>
    </dgm:pt>
    <dgm:pt modelId="{08170A8A-962B-4BED-AC53-49A9396FF0E7}" type="parTrans" cxnId="{41633511-6A04-4FB3-8196-EBE41316008D}">
      <dgm:prSet/>
      <dgm:spPr/>
      <dgm:t>
        <a:bodyPr/>
        <a:lstStyle/>
        <a:p>
          <a:endParaRPr lang="en-US"/>
        </a:p>
      </dgm:t>
    </dgm:pt>
    <dgm:pt modelId="{0D213F02-D689-4712-8AC0-E56413A8158D}" type="sibTrans" cxnId="{41633511-6A04-4FB3-8196-EBE41316008D}">
      <dgm:prSet/>
      <dgm:spPr/>
      <dgm:t>
        <a:bodyPr/>
        <a:lstStyle/>
        <a:p>
          <a:endParaRPr lang="en-US"/>
        </a:p>
      </dgm:t>
    </dgm:pt>
    <dgm:pt modelId="{69645EF2-7A1C-4457-86C5-B5BCF456A073}">
      <dgm:prSet/>
      <dgm:spPr/>
      <dgm:t>
        <a:bodyPr/>
        <a:lstStyle/>
        <a:p>
          <a:r>
            <a:rPr lang="nb-NO"/>
            <a:t>Synlighet</a:t>
          </a:r>
          <a:endParaRPr lang="en-US"/>
        </a:p>
      </dgm:t>
    </dgm:pt>
    <dgm:pt modelId="{3726F496-7905-4BF9-9591-586E5B953FD6}" type="parTrans" cxnId="{6EAC726E-BC3E-4B41-ACC7-72572F2BCBCB}">
      <dgm:prSet/>
      <dgm:spPr/>
      <dgm:t>
        <a:bodyPr/>
        <a:lstStyle/>
        <a:p>
          <a:endParaRPr lang="en-US"/>
        </a:p>
      </dgm:t>
    </dgm:pt>
    <dgm:pt modelId="{2AA4BA1B-E947-4C02-B9F9-E594C32FD4C7}" type="sibTrans" cxnId="{6EAC726E-BC3E-4B41-ACC7-72572F2BCBCB}">
      <dgm:prSet/>
      <dgm:spPr/>
      <dgm:t>
        <a:bodyPr/>
        <a:lstStyle/>
        <a:p>
          <a:endParaRPr lang="en-US"/>
        </a:p>
      </dgm:t>
    </dgm:pt>
    <dgm:pt modelId="{F31CDFEC-C2FD-4E6C-B630-A727261C2CBA}">
      <dgm:prSet/>
      <dgm:spPr/>
      <dgm:t>
        <a:bodyPr/>
        <a:lstStyle/>
        <a:p>
          <a:r>
            <a:rPr lang="nb-NO" dirty="0"/>
            <a:t>Fair play</a:t>
          </a:r>
        </a:p>
      </dgm:t>
    </dgm:pt>
    <dgm:pt modelId="{632A96CB-B7D3-4F87-A396-6A448628176B}" type="parTrans" cxnId="{1F997CAE-0401-48C2-8353-1142577EC6E1}">
      <dgm:prSet/>
      <dgm:spPr/>
    </dgm:pt>
    <dgm:pt modelId="{7A44D37D-5783-45EB-9286-3936CD7B659C}" type="sibTrans" cxnId="{1F997CAE-0401-48C2-8353-1142577EC6E1}">
      <dgm:prSet/>
      <dgm:spPr/>
    </dgm:pt>
    <dgm:pt modelId="{1E0B58D2-9715-4AF0-B661-3FAC5517E249}" type="pres">
      <dgm:prSet presAssocID="{D4AD3D05-5BC0-4C70-BFEE-272E8BCA424A}" presName="linear" presStyleCnt="0">
        <dgm:presLayoutVars>
          <dgm:animLvl val="lvl"/>
          <dgm:resizeHandles val="exact"/>
        </dgm:presLayoutVars>
      </dgm:prSet>
      <dgm:spPr/>
    </dgm:pt>
    <dgm:pt modelId="{DF013904-13E2-4151-845C-E4173D69F9AA}" type="pres">
      <dgm:prSet presAssocID="{82A9232C-03A2-44D7-B123-3EBFD3B7C9E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A5B1C20-8FA1-46EB-8E8B-507EE63EC768}" type="pres">
      <dgm:prSet presAssocID="{799EE8E1-3311-4452-BCF2-C93AAA6FCD15}" presName="spacer" presStyleCnt="0"/>
      <dgm:spPr/>
    </dgm:pt>
    <dgm:pt modelId="{25B6A5DF-E012-4869-956B-1D46B8A92008}" type="pres">
      <dgm:prSet presAssocID="{6FFAA0AD-7AAF-43E7-A86E-63C9539DA3B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63891BE-624F-442F-9868-25D8F85277E8}" type="pres">
      <dgm:prSet presAssocID="{0D213F02-D689-4712-8AC0-E56413A8158D}" presName="spacer" presStyleCnt="0"/>
      <dgm:spPr/>
    </dgm:pt>
    <dgm:pt modelId="{7FB59D64-C15D-41A5-B14D-CD6C36CF594B}" type="pres">
      <dgm:prSet presAssocID="{69645EF2-7A1C-4457-86C5-B5BCF456A07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7AF0BD4-C535-4517-8DC7-8CDC12070DA7}" type="pres">
      <dgm:prSet presAssocID="{2AA4BA1B-E947-4C02-B9F9-E594C32FD4C7}" presName="spacer" presStyleCnt="0"/>
      <dgm:spPr/>
    </dgm:pt>
    <dgm:pt modelId="{D74FFAB1-EB5F-46B5-8C3F-A4F3FEF4F0E3}" type="pres">
      <dgm:prSet presAssocID="{F31CDFEC-C2FD-4E6C-B630-A727261C2CB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1633511-6A04-4FB3-8196-EBE41316008D}" srcId="{D4AD3D05-5BC0-4C70-BFEE-272E8BCA424A}" destId="{6FFAA0AD-7AAF-43E7-A86E-63C9539DA3BD}" srcOrd="1" destOrd="0" parTransId="{08170A8A-962B-4BED-AC53-49A9396FF0E7}" sibTransId="{0D213F02-D689-4712-8AC0-E56413A8158D}"/>
    <dgm:cxn modelId="{0C5B386A-8F73-420E-A078-E0CB4C451192}" srcId="{D4AD3D05-5BC0-4C70-BFEE-272E8BCA424A}" destId="{82A9232C-03A2-44D7-B123-3EBFD3B7C9E3}" srcOrd="0" destOrd="0" parTransId="{5EA0B992-8579-481A-995A-9800E753E454}" sibTransId="{799EE8E1-3311-4452-BCF2-C93AAA6FCD15}"/>
    <dgm:cxn modelId="{6EAC726E-BC3E-4B41-ACC7-72572F2BCBCB}" srcId="{D4AD3D05-5BC0-4C70-BFEE-272E8BCA424A}" destId="{69645EF2-7A1C-4457-86C5-B5BCF456A073}" srcOrd="2" destOrd="0" parTransId="{3726F496-7905-4BF9-9591-586E5B953FD6}" sibTransId="{2AA4BA1B-E947-4C02-B9F9-E594C32FD4C7}"/>
    <dgm:cxn modelId="{50A61B97-EB47-426E-B169-CC3356737871}" type="presOf" srcId="{D4AD3D05-5BC0-4C70-BFEE-272E8BCA424A}" destId="{1E0B58D2-9715-4AF0-B661-3FAC5517E249}" srcOrd="0" destOrd="0" presId="urn:microsoft.com/office/officeart/2005/8/layout/vList2"/>
    <dgm:cxn modelId="{1F997CAE-0401-48C2-8353-1142577EC6E1}" srcId="{D4AD3D05-5BC0-4C70-BFEE-272E8BCA424A}" destId="{F31CDFEC-C2FD-4E6C-B630-A727261C2CBA}" srcOrd="3" destOrd="0" parTransId="{632A96CB-B7D3-4F87-A396-6A448628176B}" sibTransId="{7A44D37D-5783-45EB-9286-3936CD7B659C}"/>
    <dgm:cxn modelId="{2DFE62B9-9409-437A-88DE-202E5D720B5F}" type="presOf" srcId="{69645EF2-7A1C-4457-86C5-B5BCF456A073}" destId="{7FB59D64-C15D-41A5-B14D-CD6C36CF594B}" srcOrd="0" destOrd="0" presId="urn:microsoft.com/office/officeart/2005/8/layout/vList2"/>
    <dgm:cxn modelId="{94188CCD-5AB8-40FE-8B61-A44F968A398B}" type="presOf" srcId="{6FFAA0AD-7AAF-43E7-A86E-63C9539DA3BD}" destId="{25B6A5DF-E012-4869-956B-1D46B8A92008}" srcOrd="0" destOrd="0" presId="urn:microsoft.com/office/officeart/2005/8/layout/vList2"/>
    <dgm:cxn modelId="{FE2F02E3-21C3-4DA9-AEF9-8177BCE52156}" type="presOf" srcId="{F31CDFEC-C2FD-4E6C-B630-A727261C2CBA}" destId="{D74FFAB1-EB5F-46B5-8C3F-A4F3FEF4F0E3}" srcOrd="0" destOrd="0" presId="urn:microsoft.com/office/officeart/2005/8/layout/vList2"/>
    <dgm:cxn modelId="{96D367FE-13EF-4ABD-BC5E-9F42CA38E380}" type="presOf" srcId="{82A9232C-03A2-44D7-B123-3EBFD3B7C9E3}" destId="{DF013904-13E2-4151-845C-E4173D69F9AA}" srcOrd="0" destOrd="0" presId="urn:microsoft.com/office/officeart/2005/8/layout/vList2"/>
    <dgm:cxn modelId="{110DC240-6457-4E86-B52B-B7F324ECEDF4}" type="presParOf" srcId="{1E0B58D2-9715-4AF0-B661-3FAC5517E249}" destId="{DF013904-13E2-4151-845C-E4173D69F9AA}" srcOrd="0" destOrd="0" presId="urn:microsoft.com/office/officeart/2005/8/layout/vList2"/>
    <dgm:cxn modelId="{01D5C510-61F1-449B-A6F0-D7AF0F7DD68C}" type="presParOf" srcId="{1E0B58D2-9715-4AF0-B661-3FAC5517E249}" destId="{2A5B1C20-8FA1-46EB-8E8B-507EE63EC768}" srcOrd="1" destOrd="0" presId="urn:microsoft.com/office/officeart/2005/8/layout/vList2"/>
    <dgm:cxn modelId="{3C285D8E-C312-4FA6-8B93-37E21CB62393}" type="presParOf" srcId="{1E0B58D2-9715-4AF0-B661-3FAC5517E249}" destId="{25B6A5DF-E012-4869-956B-1D46B8A92008}" srcOrd="2" destOrd="0" presId="urn:microsoft.com/office/officeart/2005/8/layout/vList2"/>
    <dgm:cxn modelId="{FB362411-2A35-4887-A967-B8DA4790B8D7}" type="presParOf" srcId="{1E0B58D2-9715-4AF0-B661-3FAC5517E249}" destId="{063891BE-624F-442F-9868-25D8F85277E8}" srcOrd="3" destOrd="0" presId="urn:microsoft.com/office/officeart/2005/8/layout/vList2"/>
    <dgm:cxn modelId="{883DD63F-7907-405D-AB11-5DEA38DCD90B}" type="presParOf" srcId="{1E0B58D2-9715-4AF0-B661-3FAC5517E249}" destId="{7FB59D64-C15D-41A5-B14D-CD6C36CF594B}" srcOrd="4" destOrd="0" presId="urn:microsoft.com/office/officeart/2005/8/layout/vList2"/>
    <dgm:cxn modelId="{C286BD8C-268F-4D68-8C6F-7FEDEC86F97F}" type="presParOf" srcId="{1E0B58D2-9715-4AF0-B661-3FAC5517E249}" destId="{57AF0BD4-C535-4517-8DC7-8CDC12070DA7}" srcOrd="5" destOrd="0" presId="urn:microsoft.com/office/officeart/2005/8/layout/vList2"/>
    <dgm:cxn modelId="{18731F8E-E657-4392-9CE8-310AD7C62AD7}" type="presParOf" srcId="{1E0B58D2-9715-4AF0-B661-3FAC5517E249}" destId="{D74FFAB1-EB5F-46B5-8C3F-A4F3FEF4F0E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5DCE08-B92A-4197-B409-AAC5942B3E2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1FE2A8B-F02B-42E6-AD2C-D32A42F619D7}">
      <dgm:prSet/>
      <dgm:spPr/>
      <dgm:t>
        <a:bodyPr/>
        <a:lstStyle/>
        <a:p>
          <a:r>
            <a:rPr lang="nb-NO"/>
            <a:t>Trenerkompetanse</a:t>
          </a:r>
          <a:endParaRPr lang="en-US"/>
        </a:p>
      </dgm:t>
    </dgm:pt>
    <dgm:pt modelId="{F871CA2B-85F8-457D-AB63-2FD3579F9FD2}" type="parTrans" cxnId="{F57347F3-8F79-4FF5-B8A9-F6D871842A3D}">
      <dgm:prSet/>
      <dgm:spPr/>
      <dgm:t>
        <a:bodyPr/>
        <a:lstStyle/>
        <a:p>
          <a:endParaRPr lang="en-US"/>
        </a:p>
      </dgm:t>
    </dgm:pt>
    <dgm:pt modelId="{D96D0E02-762E-4028-BBC9-7333FD54AB68}" type="sibTrans" cxnId="{F57347F3-8F79-4FF5-B8A9-F6D871842A3D}">
      <dgm:prSet/>
      <dgm:spPr/>
      <dgm:t>
        <a:bodyPr/>
        <a:lstStyle/>
        <a:p>
          <a:endParaRPr lang="en-US"/>
        </a:p>
      </dgm:t>
    </dgm:pt>
    <dgm:pt modelId="{4CA71D10-9C17-481B-8F21-362AD5EF902A}">
      <dgm:prSet/>
      <dgm:spPr/>
      <dgm:t>
        <a:bodyPr/>
        <a:lstStyle/>
        <a:p>
          <a:r>
            <a:rPr lang="nb-NO"/>
            <a:t>Dommerkompetanse</a:t>
          </a:r>
          <a:endParaRPr lang="en-US"/>
        </a:p>
      </dgm:t>
    </dgm:pt>
    <dgm:pt modelId="{A3E56482-D10E-438F-9AC1-7958A40A8AC8}" type="parTrans" cxnId="{4BECBF5B-B463-4733-996E-57FEA6FBC2C7}">
      <dgm:prSet/>
      <dgm:spPr/>
      <dgm:t>
        <a:bodyPr/>
        <a:lstStyle/>
        <a:p>
          <a:endParaRPr lang="en-US"/>
        </a:p>
      </dgm:t>
    </dgm:pt>
    <dgm:pt modelId="{57030E5E-B067-410D-89F1-DBD49B1E45D9}" type="sibTrans" cxnId="{4BECBF5B-B463-4733-996E-57FEA6FBC2C7}">
      <dgm:prSet/>
      <dgm:spPr/>
      <dgm:t>
        <a:bodyPr/>
        <a:lstStyle/>
        <a:p>
          <a:endParaRPr lang="en-US"/>
        </a:p>
      </dgm:t>
    </dgm:pt>
    <dgm:pt modelId="{E1892C5E-258C-4AC8-9CA5-9ACBD2515FF7}" type="pres">
      <dgm:prSet presAssocID="{945DCE08-B92A-4197-B409-AAC5942B3E2C}" presName="linear" presStyleCnt="0">
        <dgm:presLayoutVars>
          <dgm:animLvl val="lvl"/>
          <dgm:resizeHandles val="exact"/>
        </dgm:presLayoutVars>
      </dgm:prSet>
      <dgm:spPr/>
    </dgm:pt>
    <dgm:pt modelId="{6CBC5780-5DAA-457A-8838-9D72CE7351DC}" type="pres">
      <dgm:prSet presAssocID="{A1FE2A8B-F02B-42E6-AD2C-D32A42F619D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F554B67-109B-4BF5-962A-BC1342318B37}" type="pres">
      <dgm:prSet presAssocID="{D96D0E02-762E-4028-BBC9-7333FD54AB68}" presName="spacer" presStyleCnt="0"/>
      <dgm:spPr/>
    </dgm:pt>
    <dgm:pt modelId="{60131434-538F-4E79-8FFC-7B588A2080A3}" type="pres">
      <dgm:prSet presAssocID="{4CA71D10-9C17-481B-8F21-362AD5EF902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BECBF5B-B463-4733-996E-57FEA6FBC2C7}" srcId="{945DCE08-B92A-4197-B409-AAC5942B3E2C}" destId="{4CA71D10-9C17-481B-8F21-362AD5EF902A}" srcOrd="1" destOrd="0" parTransId="{A3E56482-D10E-438F-9AC1-7958A40A8AC8}" sibTransId="{57030E5E-B067-410D-89F1-DBD49B1E45D9}"/>
    <dgm:cxn modelId="{622F2449-1455-4C2E-9355-DBFF37C96C1E}" type="presOf" srcId="{945DCE08-B92A-4197-B409-AAC5942B3E2C}" destId="{E1892C5E-258C-4AC8-9CA5-9ACBD2515FF7}" srcOrd="0" destOrd="0" presId="urn:microsoft.com/office/officeart/2005/8/layout/vList2"/>
    <dgm:cxn modelId="{42B97877-E469-42AF-90A8-9128EABCDC58}" type="presOf" srcId="{4CA71D10-9C17-481B-8F21-362AD5EF902A}" destId="{60131434-538F-4E79-8FFC-7B588A2080A3}" srcOrd="0" destOrd="0" presId="urn:microsoft.com/office/officeart/2005/8/layout/vList2"/>
    <dgm:cxn modelId="{C737B493-B11C-47BF-B5B6-241F9AE4E73A}" type="presOf" srcId="{A1FE2A8B-F02B-42E6-AD2C-D32A42F619D7}" destId="{6CBC5780-5DAA-457A-8838-9D72CE7351DC}" srcOrd="0" destOrd="0" presId="urn:microsoft.com/office/officeart/2005/8/layout/vList2"/>
    <dgm:cxn modelId="{F57347F3-8F79-4FF5-B8A9-F6D871842A3D}" srcId="{945DCE08-B92A-4197-B409-AAC5942B3E2C}" destId="{A1FE2A8B-F02B-42E6-AD2C-D32A42F619D7}" srcOrd="0" destOrd="0" parTransId="{F871CA2B-85F8-457D-AB63-2FD3579F9FD2}" sibTransId="{D96D0E02-762E-4028-BBC9-7333FD54AB68}"/>
    <dgm:cxn modelId="{9D4FA461-B6D9-48B2-A5C9-1CCFD0178B0B}" type="presParOf" srcId="{E1892C5E-258C-4AC8-9CA5-9ACBD2515FF7}" destId="{6CBC5780-5DAA-457A-8838-9D72CE7351DC}" srcOrd="0" destOrd="0" presId="urn:microsoft.com/office/officeart/2005/8/layout/vList2"/>
    <dgm:cxn modelId="{17CA5D5D-AF1E-4A46-B390-D3495D64A2D1}" type="presParOf" srcId="{E1892C5E-258C-4AC8-9CA5-9ACBD2515FF7}" destId="{EF554B67-109B-4BF5-962A-BC1342318B37}" srcOrd="1" destOrd="0" presId="urn:microsoft.com/office/officeart/2005/8/layout/vList2"/>
    <dgm:cxn modelId="{C7DB015B-236D-4C9F-9536-3D288CD5174E}" type="presParOf" srcId="{E1892C5E-258C-4AC8-9CA5-9ACBD2515FF7}" destId="{60131434-538F-4E79-8FFC-7B588A2080A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EE924-4590-4118-AA65-216860B84297}">
      <dsp:nvSpPr>
        <dsp:cNvPr id="0" name=""/>
        <dsp:cNvSpPr/>
      </dsp:nvSpPr>
      <dsp:spPr>
        <a:xfrm>
          <a:off x="1333" y="630795"/>
          <a:ext cx="4855627" cy="24278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900" kern="1200" dirty="0"/>
            <a:t>Formål</a:t>
          </a:r>
          <a:endParaRPr lang="en-US" sz="3900" kern="1200" dirty="0"/>
        </a:p>
      </dsp:txBody>
      <dsp:txXfrm>
        <a:off x="72441" y="701903"/>
        <a:ext cx="4713411" cy="2285597"/>
      </dsp:txXfrm>
    </dsp:sp>
    <dsp:sp modelId="{1A166F64-7F01-4544-8FF1-0B02F76128A5}">
      <dsp:nvSpPr>
        <dsp:cNvPr id="0" name=""/>
        <dsp:cNvSpPr/>
      </dsp:nvSpPr>
      <dsp:spPr>
        <a:xfrm>
          <a:off x="6070867" y="630795"/>
          <a:ext cx="4855627" cy="242781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900" kern="1200"/>
            <a:t>Sikre god utvikling og bidra til kompetanseheving i våre klubber</a:t>
          </a:r>
          <a:endParaRPr lang="en-US" sz="3900" kern="1200"/>
        </a:p>
      </dsp:txBody>
      <dsp:txXfrm>
        <a:off x="6141975" y="701903"/>
        <a:ext cx="4713411" cy="22855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E6C84-A51A-4A0E-9992-C7FFEED12482}">
      <dsp:nvSpPr>
        <dsp:cNvPr id="0" name=""/>
        <dsp:cNvSpPr/>
      </dsp:nvSpPr>
      <dsp:spPr>
        <a:xfrm>
          <a:off x="718664" y="202202"/>
          <a:ext cx="1955812" cy="1955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9D7695-BFA0-4B4E-8884-1F5EF954F931}">
      <dsp:nvSpPr>
        <dsp:cNvPr id="0" name=""/>
        <dsp:cNvSpPr/>
      </dsp:nvSpPr>
      <dsp:spPr>
        <a:xfrm>
          <a:off x="1135476" y="619014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5F196A-D89E-4DBC-87A1-69FA0D332881}">
      <dsp:nvSpPr>
        <dsp:cNvPr id="0" name=""/>
        <dsp:cNvSpPr/>
      </dsp:nvSpPr>
      <dsp:spPr>
        <a:xfrm>
          <a:off x="93445" y="27672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b-NO" sz="2000" kern="1200"/>
            <a:t>Gi klubbene våre verktøyer for utvikling</a:t>
          </a:r>
          <a:endParaRPr lang="en-US" sz="2000" kern="1200"/>
        </a:p>
      </dsp:txBody>
      <dsp:txXfrm>
        <a:off x="93445" y="2767202"/>
        <a:ext cx="3206250" cy="720000"/>
      </dsp:txXfrm>
    </dsp:sp>
    <dsp:sp modelId="{CABD9204-8915-4E12-888C-76305536BA6E}">
      <dsp:nvSpPr>
        <dsp:cNvPr id="0" name=""/>
        <dsp:cNvSpPr/>
      </dsp:nvSpPr>
      <dsp:spPr>
        <a:xfrm>
          <a:off x="4486008" y="202202"/>
          <a:ext cx="1955812" cy="1955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D3FDDA-5CDD-4755-A89C-E963705F3CD4}">
      <dsp:nvSpPr>
        <dsp:cNvPr id="0" name=""/>
        <dsp:cNvSpPr/>
      </dsp:nvSpPr>
      <dsp:spPr>
        <a:xfrm>
          <a:off x="4902820" y="619014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936278-1F4B-4BB2-BCDD-55A70973CEFF}">
      <dsp:nvSpPr>
        <dsp:cNvPr id="0" name=""/>
        <dsp:cNvSpPr/>
      </dsp:nvSpPr>
      <dsp:spPr>
        <a:xfrm>
          <a:off x="3860789" y="27672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b-NO" sz="2000" kern="1200"/>
            <a:t>Økonomisk gevinst for våre klubber</a:t>
          </a:r>
          <a:endParaRPr lang="en-US" sz="2000" kern="1200"/>
        </a:p>
      </dsp:txBody>
      <dsp:txXfrm>
        <a:off x="3860789" y="2767202"/>
        <a:ext cx="3206250" cy="720000"/>
      </dsp:txXfrm>
    </dsp:sp>
    <dsp:sp modelId="{9AF56506-F475-40D1-8C49-E7C0D7EA66E6}">
      <dsp:nvSpPr>
        <dsp:cNvPr id="0" name=""/>
        <dsp:cNvSpPr/>
      </dsp:nvSpPr>
      <dsp:spPr>
        <a:xfrm>
          <a:off x="8253352" y="202202"/>
          <a:ext cx="1955812" cy="1955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1D81BB-EC29-4E4B-9713-3CF082FE0481}">
      <dsp:nvSpPr>
        <dsp:cNvPr id="0" name=""/>
        <dsp:cNvSpPr/>
      </dsp:nvSpPr>
      <dsp:spPr>
        <a:xfrm>
          <a:off x="8670164" y="619014"/>
          <a:ext cx="1122187" cy="1122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1A7854-3E50-4EAE-9702-572E6450CD91}">
      <dsp:nvSpPr>
        <dsp:cNvPr id="0" name=""/>
        <dsp:cNvSpPr/>
      </dsp:nvSpPr>
      <dsp:spPr>
        <a:xfrm>
          <a:off x="7628133" y="276720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b-NO" sz="2000" kern="1200"/>
            <a:t>Synlighet og profilering</a:t>
          </a:r>
          <a:endParaRPr lang="en-US" sz="2000" kern="1200"/>
        </a:p>
      </dsp:txBody>
      <dsp:txXfrm>
        <a:off x="7628133" y="2767202"/>
        <a:ext cx="32062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8A51E-4602-43DE-B93B-D3B18A646C4F}">
      <dsp:nvSpPr>
        <dsp:cNvPr id="0" name=""/>
        <dsp:cNvSpPr/>
      </dsp:nvSpPr>
      <dsp:spPr>
        <a:xfrm>
          <a:off x="1333" y="1064333"/>
          <a:ext cx="3121474" cy="156073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b-NO" sz="6500" kern="1200"/>
            <a:t>Nivå 1</a:t>
          </a:r>
          <a:endParaRPr lang="en-US" sz="6500" kern="1200"/>
        </a:p>
      </dsp:txBody>
      <dsp:txXfrm>
        <a:off x="47045" y="1110045"/>
        <a:ext cx="3030050" cy="1469313"/>
      </dsp:txXfrm>
    </dsp:sp>
    <dsp:sp modelId="{EDA2AF27-0D61-4C55-926A-B4873F0AF57B}">
      <dsp:nvSpPr>
        <dsp:cNvPr id="0" name=""/>
        <dsp:cNvSpPr/>
      </dsp:nvSpPr>
      <dsp:spPr>
        <a:xfrm>
          <a:off x="3903177" y="1064333"/>
          <a:ext cx="3121474" cy="156073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b-NO" sz="6500" kern="1200"/>
            <a:t>Nivå 2</a:t>
          </a:r>
          <a:endParaRPr lang="en-US" sz="6500" kern="1200"/>
        </a:p>
      </dsp:txBody>
      <dsp:txXfrm>
        <a:off x="3948889" y="1110045"/>
        <a:ext cx="3030050" cy="1469313"/>
      </dsp:txXfrm>
    </dsp:sp>
    <dsp:sp modelId="{61F41C47-492D-442C-A263-62BF98FE5C7A}">
      <dsp:nvSpPr>
        <dsp:cNvPr id="0" name=""/>
        <dsp:cNvSpPr/>
      </dsp:nvSpPr>
      <dsp:spPr>
        <a:xfrm>
          <a:off x="7805020" y="1064333"/>
          <a:ext cx="3121474" cy="156073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b-NO" sz="6500" kern="1200"/>
            <a:t>Nivå 3</a:t>
          </a:r>
          <a:endParaRPr lang="en-US" sz="6500" kern="1200"/>
        </a:p>
      </dsp:txBody>
      <dsp:txXfrm>
        <a:off x="7850732" y="1110045"/>
        <a:ext cx="3030050" cy="14693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5518D-1C43-4012-8724-60603A362D85}">
      <dsp:nvSpPr>
        <dsp:cNvPr id="0" name=""/>
        <dsp:cNvSpPr/>
      </dsp:nvSpPr>
      <dsp:spPr>
        <a:xfrm>
          <a:off x="0" y="497010"/>
          <a:ext cx="690051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72414-47FA-4900-8B43-9210835AE222}">
      <dsp:nvSpPr>
        <dsp:cNvPr id="0" name=""/>
        <dsp:cNvSpPr/>
      </dsp:nvSpPr>
      <dsp:spPr>
        <a:xfrm>
          <a:off x="345025" y="39450"/>
          <a:ext cx="4830358" cy="915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100" kern="1200"/>
            <a:t>Rekruttering</a:t>
          </a:r>
          <a:endParaRPr lang="en-US" sz="3100" kern="1200"/>
        </a:p>
      </dsp:txBody>
      <dsp:txXfrm>
        <a:off x="389697" y="84122"/>
        <a:ext cx="4741014" cy="825776"/>
      </dsp:txXfrm>
    </dsp:sp>
    <dsp:sp modelId="{033D9491-5614-420B-9C0E-70A5E06FF1A2}">
      <dsp:nvSpPr>
        <dsp:cNvPr id="0" name=""/>
        <dsp:cNvSpPr/>
      </dsp:nvSpPr>
      <dsp:spPr>
        <a:xfrm>
          <a:off x="0" y="1903170"/>
          <a:ext cx="690051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931A38-5ACB-40BD-8726-33364D1C9CB8}">
      <dsp:nvSpPr>
        <dsp:cNvPr id="0" name=""/>
        <dsp:cNvSpPr/>
      </dsp:nvSpPr>
      <dsp:spPr>
        <a:xfrm>
          <a:off x="345025" y="1445610"/>
          <a:ext cx="4830358" cy="915120"/>
        </a:xfrm>
        <a:prstGeom prst="round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100" kern="1200"/>
            <a:t>Trener</a:t>
          </a:r>
          <a:endParaRPr lang="en-US" sz="3100" kern="1200"/>
        </a:p>
      </dsp:txBody>
      <dsp:txXfrm>
        <a:off x="389697" y="1490282"/>
        <a:ext cx="4741014" cy="825776"/>
      </dsp:txXfrm>
    </dsp:sp>
    <dsp:sp modelId="{6220AD06-56F6-4A54-A23B-B250131419C7}">
      <dsp:nvSpPr>
        <dsp:cNvPr id="0" name=""/>
        <dsp:cNvSpPr/>
      </dsp:nvSpPr>
      <dsp:spPr>
        <a:xfrm>
          <a:off x="0" y="3309330"/>
          <a:ext cx="690051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BE89E0-6FBD-4E65-BADA-4E197BB0E8F3}">
      <dsp:nvSpPr>
        <dsp:cNvPr id="0" name=""/>
        <dsp:cNvSpPr/>
      </dsp:nvSpPr>
      <dsp:spPr>
        <a:xfrm>
          <a:off x="345025" y="2851770"/>
          <a:ext cx="4830358" cy="915120"/>
        </a:xfrm>
        <a:prstGeom prst="round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100" kern="1200"/>
            <a:t>Dommer</a:t>
          </a:r>
          <a:endParaRPr lang="en-US" sz="3100" kern="1200"/>
        </a:p>
      </dsp:txBody>
      <dsp:txXfrm>
        <a:off x="389697" y="2896442"/>
        <a:ext cx="4741014" cy="825776"/>
      </dsp:txXfrm>
    </dsp:sp>
    <dsp:sp modelId="{DE2C0F94-7E5A-47D7-9994-D80BF6C22D0A}">
      <dsp:nvSpPr>
        <dsp:cNvPr id="0" name=""/>
        <dsp:cNvSpPr/>
      </dsp:nvSpPr>
      <dsp:spPr>
        <a:xfrm>
          <a:off x="0" y="4715490"/>
          <a:ext cx="690051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0944D5-9B0B-4092-B25B-A5432D90C32F}">
      <dsp:nvSpPr>
        <dsp:cNvPr id="0" name=""/>
        <dsp:cNvSpPr/>
      </dsp:nvSpPr>
      <dsp:spPr>
        <a:xfrm>
          <a:off x="345025" y="4257930"/>
          <a:ext cx="4830358" cy="91512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100" kern="1200"/>
            <a:t>Stevnedeltagelse</a:t>
          </a:r>
          <a:endParaRPr lang="en-US" sz="3100" kern="1200"/>
        </a:p>
      </dsp:txBody>
      <dsp:txXfrm>
        <a:off x="389697" y="4302602"/>
        <a:ext cx="4741014" cy="8257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13904-13E2-4151-845C-E4173D69F9AA}">
      <dsp:nvSpPr>
        <dsp:cNvPr id="0" name=""/>
        <dsp:cNvSpPr/>
      </dsp:nvSpPr>
      <dsp:spPr>
        <a:xfrm>
          <a:off x="0" y="41610"/>
          <a:ext cx="6900512" cy="12530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5100" kern="1200"/>
            <a:t>Klubbens organisering</a:t>
          </a:r>
          <a:endParaRPr lang="en-US" sz="5100" kern="1200"/>
        </a:p>
      </dsp:txBody>
      <dsp:txXfrm>
        <a:off x="61170" y="102780"/>
        <a:ext cx="6778172" cy="1130730"/>
      </dsp:txXfrm>
    </dsp:sp>
    <dsp:sp modelId="{25B6A5DF-E012-4869-956B-1D46B8A92008}">
      <dsp:nvSpPr>
        <dsp:cNvPr id="0" name=""/>
        <dsp:cNvSpPr/>
      </dsp:nvSpPr>
      <dsp:spPr>
        <a:xfrm>
          <a:off x="0" y="1441560"/>
          <a:ext cx="6900512" cy="1253070"/>
        </a:xfrm>
        <a:prstGeom prst="round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5100" kern="1200"/>
            <a:t>Politiattest</a:t>
          </a:r>
          <a:endParaRPr lang="en-US" sz="5100" kern="1200"/>
        </a:p>
      </dsp:txBody>
      <dsp:txXfrm>
        <a:off x="61170" y="1502730"/>
        <a:ext cx="6778172" cy="1130730"/>
      </dsp:txXfrm>
    </dsp:sp>
    <dsp:sp modelId="{7FB59D64-C15D-41A5-B14D-CD6C36CF594B}">
      <dsp:nvSpPr>
        <dsp:cNvPr id="0" name=""/>
        <dsp:cNvSpPr/>
      </dsp:nvSpPr>
      <dsp:spPr>
        <a:xfrm>
          <a:off x="0" y="2841510"/>
          <a:ext cx="6900512" cy="1253070"/>
        </a:xfrm>
        <a:prstGeom prst="round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5100" kern="1200"/>
            <a:t>Synlighet</a:t>
          </a:r>
          <a:endParaRPr lang="en-US" sz="5100" kern="1200"/>
        </a:p>
      </dsp:txBody>
      <dsp:txXfrm>
        <a:off x="61170" y="2902680"/>
        <a:ext cx="6778172" cy="1130730"/>
      </dsp:txXfrm>
    </dsp:sp>
    <dsp:sp modelId="{D74FFAB1-EB5F-46B5-8C3F-A4F3FEF4F0E3}">
      <dsp:nvSpPr>
        <dsp:cNvPr id="0" name=""/>
        <dsp:cNvSpPr/>
      </dsp:nvSpPr>
      <dsp:spPr>
        <a:xfrm>
          <a:off x="0" y="4241460"/>
          <a:ext cx="6900512" cy="125307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5100" kern="1200" dirty="0"/>
            <a:t>Fair play</a:t>
          </a:r>
        </a:p>
      </dsp:txBody>
      <dsp:txXfrm>
        <a:off x="61170" y="4302630"/>
        <a:ext cx="6778172" cy="11307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C5780-5DAA-457A-8838-9D72CE7351DC}">
      <dsp:nvSpPr>
        <dsp:cNvPr id="0" name=""/>
        <dsp:cNvSpPr/>
      </dsp:nvSpPr>
      <dsp:spPr>
        <a:xfrm>
          <a:off x="0" y="1363530"/>
          <a:ext cx="6900512" cy="13267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5400" kern="1200"/>
            <a:t>Trenerkompetanse</a:t>
          </a:r>
          <a:endParaRPr lang="en-US" sz="5400" kern="1200"/>
        </a:p>
      </dsp:txBody>
      <dsp:txXfrm>
        <a:off x="64768" y="1428298"/>
        <a:ext cx="6770976" cy="1197243"/>
      </dsp:txXfrm>
    </dsp:sp>
    <dsp:sp modelId="{60131434-538F-4E79-8FFC-7B588A2080A3}">
      <dsp:nvSpPr>
        <dsp:cNvPr id="0" name=""/>
        <dsp:cNvSpPr/>
      </dsp:nvSpPr>
      <dsp:spPr>
        <a:xfrm>
          <a:off x="0" y="2845830"/>
          <a:ext cx="6900512" cy="1326779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5400" kern="1200"/>
            <a:t>Dommerkompetanse</a:t>
          </a:r>
          <a:endParaRPr lang="en-US" sz="5400" kern="1200"/>
        </a:p>
      </dsp:txBody>
      <dsp:txXfrm>
        <a:off x="64768" y="2910598"/>
        <a:ext cx="6770976" cy="11972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81CAF-47D5-452D-833C-5E26A5982884}" type="datetimeFigureOut">
              <a:rPr lang="nb-NO" smtClean="0"/>
              <a:t>09.04.2025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47750-6431-4C60-8D7C-71F65374122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6344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6D809-12D5-4991-BCE6-0C7A64A8E2C2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3902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2BDCDA-4706-5C61-8FA8-64F97313E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DC4AF44-303D-9A80-85C1-32F4034A2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94CBC88-CAFF-F53F-4BEA-652E3CD7F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F8F6-EEDA-47CD-80CB-DC51215BB9B0}" type="datetime1">
              <a:rPr lang="nb-NO" smtClean="0"/>
              <a:t>09.04.2025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B76FE86-CED6-3937-46E2-8C4BE063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03348E6-77F3-E3E7-8177-6DA405E8B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4256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B9B1F8-5F29-B143-0138-5DB14F80C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1F420E8-67DB-705F-96DB-E996B520B8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BA6383C-411A-B007-B905-0D0795BA9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B7F4-9DF9-4A5F-80E0-3BF2C479A54C}" type="datetime1">
              <a:rPr lang="nb-NO" smtClean="0"/>
              <a:t>09.04.2025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73B7E31-0658-5400-A517-C431195C6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BEE11CF-0C7A-E805-487A-84434706A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531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76EF502F-7D2A-5420-E7F2-3872070B41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F98120B7-7970-0968-F6BD-3FFB13B05B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5B58BAB-761F-78D9-058C-12CEB89AE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84E73-6CF6-491D-AF9A-283A79998884}" type="datetime1">
              <a:rPr lang="nb-NO" smtClean="0"/>
              <a:t>09.04.2025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A3BC1D6-0025-650B-DBF8-D751C0F1F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2DDB3ED-9882-FE67-1CE2-302423102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4530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963C2A-0A24-6332-816D-72A7FF50B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DE6A5B5-32D3-DB89-0DCE-B0F42E595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FEE53E-E60D-4F77-ECBD-B701D070E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549D-F9ED-42BE-8F26-8C164E391ED3}" type="datetime1">
              <a:rPr lang="nb-NO" smtClean="0"/>
              <a:t>09.04.2025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F92AEDA-076D-9B74-4996-D7C9F5F6F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68A36F9-9B07-4303-552F-764605AD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5935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D5F33C6-9B55-04B0-B176-5686A8A4A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B438594-EBEF-F58A-A60E-EA2DD8D4A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97DD6CE-817C-E495-8317-779F165C8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F8622-2F6E-4DD9-8A45-775B1ED1AE43}" type="datetime1">
              <a:rPr lang="nb-NO" smtClean="0"/>
              <a:t>09.04.2025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16C2FE-81C8-73D1-4C25-9AEB5B474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BDF8C3E-E5D9-3473-1869-07F89296B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5469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F6B0BFF-6586-B8B6-638F-DE57ABE15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421EB07-9E2D-156B-2DD2-11F1BB6D25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6D74E58-7271-7760-2CC6-0DE3185AC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9CE3FB0-E171-2207-C831-C71A11469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B9D6-4307-4EB0-9058-9245B4648806}" type="datetime1">
              <a:rPr lang="nb-NO" smtClean="0"/>
              <a:t>09.04.2025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56DC92F-3A2A-E24A-3083-12E57A5BA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550B41D-AC33-2111-EEB2-E9365C28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5098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C7CE82-2508-70E3-2ACE-4EE5AF40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63B58D6-8650-32DE-FCED-713648420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E35F7C0-6803-47C9-4243-377BBCCFE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013F399-2199-70F5-9EE4-BBA2287EB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828D54B2-404A-A0DC-BDCD-6DCF2D29F3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B5D1E4FA-6602-F45C-7932-106A2C808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B98D-B52D-4A21-9D42-C0F3B370843A}" type="datetime1">
              <a:rPr lang="nb-NO" smtClean="0"/>
              <a:t>09.04.2025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D0C03D53-A417-BDA7-16C4-D86305AA5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8783A0E3-8065-9BF6-FED6-9EFD69258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74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94E85D-0F48-1446-FBD3-3190B1DF1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83EE7AB-792E-584C-BA75-43EC32D3F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10703-ABD8-4800-9257-C26AFF85969A}" type="datetime1">
              <a:rPr lang="nb-NO" smtClean="0"/>
              <a:t>09.04.2025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B5E42F1-0C29-1882-BF12-B3A47A08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2FBE99A-1B8A-3314-70E4-7DEAA9063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449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9F8DABD-17DA-4B75-76C2-6C49223EF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2344D-050F-4D40-8A6D-15BA6CEE552E}" type="datetime1">
              <a:rPr lang="nb-NO" smtClean="0"/>
              <a:t>09.04.2025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0AD8445-85ED-F3B3-4758-50260FA39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2D4A806-6510-6300-2BA7-73FA17816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219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C453F1-B2DE-57DC-79CD-A87527D35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D10F275-F88B-B2AD-2C13-437781BB6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1A9EA0F-432A-789A-6F05-5C613B485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D8497E3-A9BA-504C-211F-8F2314680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AD15-EBCF-4629-8B4F-ECDEE972B697}" type="datetime1">
              <a:rPr lang="nb-NO" smtClean="0"/>
              <a:t>09.04.2025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C43E18C-3A59-16A5-0DB6-E5D8771DF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4F99891-AEEA-D5FB-B0B5-E9BCDA4F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7318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84B73C6-BFB3-F719-3ECD-FE53B5AD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C3A2EC3-B747-0607-689B-CB0E5C7A8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75C87A2-7118-B195-16DE-53065FCDB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481EFD2-4B37-679A-8F3C-3BB835EE0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090E2-3A0A-4DBE-9EE7-6F2B407CCD5B}" type="datetime1">
              <a:rPr lang="nb-NO" smtClean="0"/>
              <a:t>09.04.2025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2ED5550-775F-7B6B-EBDE-45B65916D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87B85F0-4DB2-A28A-8FB6-D6B1A7990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4542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C743688-971A-FE1C-BBEE-C9774A08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6C9681D-2180-C873-FC63-B3AD7D3F1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B706011-A921-89D9-8DD5-31071B0F33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CE63A9-C27A-4303-B4D0-7D27B8DEF9AB}" type="datetime1">
              <a:rPr lang="nb-NO" smtClean="0"/>
              <a:t>09.04.2025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82F8301-AB61-C343-8481-8C244F8A4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C3DF7A2-5514-D03D-32BB-859F93595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E95BDA-687A-4DA1-9287-11D5D3E5889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194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cciatc.no/siteassets/egil-div/samtykkeerklaring-publisering-bilde-og-film-av-barn.pdf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21.jpg"/><Relationship Id="rId7" Type="http://schemas.openxmlformats.org/officeDocument/2006/relationships/image" Target="../media/image2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10" Type="http://schemas.openxmlformats.org/officeDocument/2006/relationships/image" Target="../media/image3.png"/><Relationship Id="rId4" Type="http://schemas.openxmlformats.org/officeDocument/2006/relationships/image" Target="../media/image22.jpg"/><Relationship Id="rId9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8.png"/><Relationship Id="rId7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 descr="Et bilde som inneholder tekst, Font, skjermbilde, line&#10;&#10;KI-generert innhold kan være feil.">
            <a:extLst>
              <a:ext uri="{FF2B5EF4-FFF2-40B4-BE49-F238E27FC236}">
                <a16:creationId xmlns:a16="http://schemas.microsoft.com/office/drawing/2014/main" id="{264E34C7-EDA3-3751-1B74-629811E45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03" y="1312661"/>
            <a:ext cx="9613397" cy="1826545"/>
          </a:xfrm>
          <a:prstGeom prst="rect">
            <a:avLst/>
          </a:prstGeom>
        </p:spPr>
      </p:pic>
      <p:sp>
        <p:nvSpPr>
          <p:cNvPr id="27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58D9A9F-2A22-08DD-7352-0A6C5C1B5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304" y="3429000"/>
            <a:ext cx="8921672" cy="1713305"/>
          </a:xfrm>
        </p:spPr>
        <p:txBody>
          <a:bodyPr anchor="b">
            <a:normAutofit/>
          </a:bodyPr>
          <a:lstStyle/>
          <a:p>
            <a:pPr algn="l"/>
            <a:r>
              <a:rPr lang="nb-NO" sz="8000"/>
              <a:t>Ledermøte BTC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347E311-AF50-5699-0A2F-305C5F02F4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9303" y="5142305"/>
            <a:ext cx="7321298" cy="753165"/>
          </a:xfrm>
        </p:spPr>
        <p:txBody>
          <a:bodyPr anchor="t">
            <a:normAutofit/>
          </a:bodyPr>
          <a:lstStyle/>
          <a:p>
            <a:pPr algn="l"/>
            <a:r>
              <a:rPr lang="nb-NO"/>
              <a:t>Scandic Fornebu, 30.3.2025</a:t>
            </a:r>
          </a:p>
          <a:p>
            <a:pPr algn="l"/>
            <a:endParaRPr lang="nb-NO"/>
          </a:p>
        </p:txBody>
      </p:sp>
      <p:pic>
        <p:nvPicPr>
          <p:cNvPr id="7" name="Bilde 6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267D2A8B-FAEF-F7C7-D58F-AD502ABC4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774" y="5432099"/>
            <a:ext cx="1028934" cy="711362"/>
          </a:xfrm>
          <a:prstGeom prst="rect">
            <a:avLst/>
          </a:prstGeom>
        </p:spPr>
      </p:pic>
      <p:pic>
        <p:nvPicPr>
          <p:cNvPr id="9" name="Bilde 8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17BE25F7-97E6-65DC-8AF5-F08D1BB3BD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595" y="5363482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990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ABF747C-9BC2-7258-EF9C-7623A87D1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nb-NO" sz="5400"/>
              <a:t>Gevinst 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3C664C9-2677-64C6-DF21-77DDE000C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nb-NO" sz="2200" dirty="0"/>
              <a:t>Økonomisk tilskudd:</a:t>
            </a:r>
          </a:p>
          <a:p>
            <a:pPr marL="0" indent="0">
              <a:buNone/>
            </a:pPr>
            <a:r>
              <a:rPr lang="nb-NO" sz="2200" dirty="0"/>
              <a:t>Nivåklubb 1: 5000 kr pr år</a:t>
            </a:r>
          </a:p>
          <a:p>
            <a:pPr marL="0" indent="0">
              <a:buNone/>
            </a:pPr>
            <a:r>
              <a:rPr lang="nb-NO" sz="2200" dirty="0"/>
              <a:t>Nivåklubb 2: 7500 kr pr år</a:t>
            </a:r>
          </a:p>
          <a:p>
            <a:pPr marL="0" indent="0">
              <a:buNone/>
            </a:pPr>
            <a:r>
              <a:rPr lang="nb-NO" sz="2200" dirty="0"/>
              <a:t>Nivåklubb 3: 10 000 kr pr år</a:t>
            </a:r>
          </a:p>
          <a:p>
            <a:pPr marL="0" indent="0">
              <a:buNone/>
            </a:pPr>
            <a:endParaRPr lang="nb-NO" sz="2200" dirty="0"/>
          </a:p>
          <a:p>
            <a:r>
              <a:rPr lang="nb-NO" sz="2200" dirty="0"/>
              <a:t>Synlig på seksjonens hjemmesider under fanen Nivåklubb</a:t>
            </a:r>
          </a:p>
          <a:p>
            <a:r>
              <a:rPr lang="nb-NO" sz="2200" dirty="0"/>
              <a:t>Merke/klistremerke man kan ha på klubbtøy</a:t>
            </a:r>
          </a:p>
          <a:p>
            <a:r>
              <a:rPr lang="nb-NO" sz="2200"/>
              <a:t>Lanseres 1.juni 2025</a:t>
            </a:r>
          </a:p>
          <a:p>
            <a:r>
              <a:rPr lang="nb-NO" sz="2200" dirty="0"/>
              <a:t>Prosjekt ut 2030</a:t>
            </a:r>
          </a:p>
        </p:txBody>
      </p:sp>
      <p:pic>
        <p:nvPicPr>
          <p:cNvPr id="5" name="Bilde 4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1887DCFD-6F17-DD6F-5CB1-BB2F5D875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76" y="5967990"/>
            <a:ext cx="1028934" cy="711362"/>
          </a:xfrm>
          <a:prstGeom prst="rect">
            <a:avLst/>
          </a:prstGeom>
        </p:spPr>
      </p:pic>
      <p:pic>
        <p:nvPicPr>
          <p:cNvPr id="6" name="Bilde 5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246A37B9-C928-0186-2ECB-5DC007D65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798" y="5944781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68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symbol, Font, Trafikkskilt, Grafikk&#10;&#10;KI-generert innhold kan være feil.">
            <a:extLst>
              <a:ext uri="{FF2B5EF4-FFF2-40B4-BE49-F238E27FC236}">
                <a16:creationId xmlns:a16="http://schemas.microsoft.com/office/drawing/2014/main" id="{48B6A5FA-E78B-D9E9-F7C3-B17E327CC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615" y="2403458"/>
            <a:ext cx="2274420" cy="2274420"/>
          </a:xfrm>
          <a:prstGeom prst="rect">
            <a:avLst/>
          </a:prstGeom>
        </p:spPr>
      </p:pic>
      <p:pic>
        <p:nvPicPr>
          <p:cNvPr id="7" name="Bilde 6" descr="Et bilde som inneholder tekst, Font, Grafikk, logo&#10;&#10;KI-generert innhold kan være feil.">
            <a:extLst>
              <a:ext uri="{FF2B5EF4-FFF2-40B4-BE49-F238E27FC236}">
                <a16:creationId xmlns:a16="http://schemas.microsoft.com/office/drawing/2014/main" id="{CFCC1014-9B32-BF83-1C15-D0CD6CAAF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24" y="45239"/>
            <a:ext cx="2156661" cy="690132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4DBAC57C-7871-A5EB-DB0F-5F62E556DA18}"/>
              </a:ext>
            </a:extLst>
          </p:cNvPr>
          <p:cNvSpPr txBox="1"/>
          <p:nvPr/>
        </p:nvSpPr>
        <p:spPr>
          <a:xfrm>
            <a:off x="639106" y="1200082"/>
            <a:ext cx="8815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	</a:t>
            </a:r>
            <a:r>
              <a:rPr lang="nb-NO" b="1" dirty="0"/>
              <a:t>HVILKE REGLER GJELDER FOR PUBLISERING AV BILDER OG VIDEO I IDRETTEN </a:t>
            </a:r>
          </a:p>
        </p:txBody>
      </p:sp>
      <p:pic>
        <p:nvPicPr>
          <p:cNvPr id="1026" name="Picture 2" descr="Fotografi loven - Hva har du lov til? - Bedriftsfotograf | Reklame |  Portrett | Boligfoto">
            <a:extLst>
              <a:ext uri="{FF2B5EF4-FFF2-40B4-BE49-F238E27FC236}">
                <a16:creationId xmlns:a16="http://schemas.microsoft.com/office/drawing/2014/main" id="{1D84C3C2-19F0-46A4-4B7D-4AB85D4D1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66" y="2403459"/>
            <a:ext cx="3417843" cy="227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ofile for Politiet på Heimdal, Melhus og Klæbu">
            <a:extLst>
              <a:ext uri="{FF2B5EF4-FFF2-40B4-BE49-F238E27FC236}">
                <a16:creationId xmlns:a16="http://schemas.microsoft.com/office/drawing/2014/main" id="{07DB391F-44D1-C9F4-9B90-AFA60A3F2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497" y="2469105"/>
            <a:ext cx="2274420" cy="227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904599E3-80E3-6486-68ED-4A4B009C23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3" name="Bilde 2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AD1B0D28-1ADB-9D09-A22A-6D96E3182A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11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00F05-C17E-D28B-246C-A3CDAA090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KI-generert innhold kan være feil.">
            <a:extLst>
              <a:ext uri="{FF2B5EF4-FFF2-40B4-BE49-F238E27FC236}">
                <a16:creationId xmlns:a16="http://schemas.microsoft.com/office/drawing/2014/main" id="{9F9F1973-6B38-FBEC-61E7-ADC71B179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24" y="45239"/>
            <a:ext cx="2156661" cy="690132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06036286-9163-B817-BB49-3248775B200D}"/>
              </a:ext>
            </a:extLst>
          </p:cNvPr>
          <p:cNvSpPr txBox="1"/>
          <p:nvPr/>
        </p:nvSpPr>
        <p:spPr>
          <a:xfrm>
            <a:off x="436485" y="1148289"/>
            <a:ext cx="8815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	</a:t>
            </a:r>
            <a:r>
              <a:rPr lang="nb-NO" b="1" dirty="0"/>
              <a:t>HVILKE REGLER GJELDER FOR PUBLISERING AV BILDER OG VIDEO I IDRETTEN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CDF1C358-50FF-8F63-895A-E28BFC8D95B8}"/>
              </a:ext>
            </a:extLst>
          </p:cNvPr>
          <p:cNvSpPr txBox="1"/>
          <p:nvPr/>
        </p:nvSpPr>
        <p:spPr>
          <a:xfrm>
            <a:off x="923424" y="2299871"/>
            <a:ext cx="854448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solidFill>
                  <a:srgbClr val="000335"/>
                </a:solidFill>
                <a:latin typeface="Inter"/>
              </a:rPr>
              <a:t>I dag skjer det mye tilfeldig og ulovlig deling og publisering av bilder. </a:t>
            </a: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r>
              <a:rPr lang="nb-NO" dirty="0">
                <a:solidFill>
                  <a:srgbClr val="000335"/>
                </a:solidFill>
                <a:latin typeface="Inter"/>
              </a:rPr>
              <a:t>Norges idrettsforbund ønsker derfor å sette søkelyset på hvilke regler som gjelder for</a:t>
            </a: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r>
              <a:rPr lang="nb-NO" dirty="0">
                <a:solidFill>
                  <a:srgbClr val="000335"/>
                </a:solidFill>
                <a:latin typeface="Inter"/>
              </a:rPr>
              <a:t>publisering og videreformidling av bilder og film av våre medlemmer. 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6A051C81-6E40-0A2D-14B7-C88BA84F9110}"/>
              </a:ext>
            </a:extLst>
          </p:cNvPr>
          <p:cNvSpPr txBox="1"/>
          <p:nvPr/>
        </p:nvSpPr>
        <p:spPr>
          <a:xfrm>
            <a:off x="861332" y="4558129"/>
            <a:ext cx="88215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Idrettsforbundet har laget noen enkle retningslinjer for å bevisstgjøre trenere, utøvere,</a:t>
            </a: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ledere, frivillige og foresatte av barn i idrettslag.</a:t>
            </a:r>
            <a:endParaRPr lang="nb-NO" dirty="0"/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C7088782-B6D1-8190-3151-DF17453EF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D7292384-07CC-6C02-070E-378CC8020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4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AE537-A7C2-95FA-468A-4B4DB83DE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KI-generert innhold kan være feil.">
            <a:extLst>
              <a:ext uri="{FF2B5EF4-FFF2-40B4-BE49-F238E27FC236}">
                <a16:creationId xmlns:a16="http://schemas.microsoft.com/office/drawing/2014/main" id="{438EB80B-6645-1DDA-A502-C04FD69AB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24" y="45239"/>
            <a:ext cx="1760141" cy="563246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B5FE05CF-53B7-BA26-18B1-BDFD7DBA500B}"/>
              </a:ext>
            </a:extLst>
          </p:cNvPr>
          <p:cNvSpPr txBox="1"/>
          <p:nvPr/>
        </p:nvSpPr>
        <p:spPr>
          <a:xfrm>
            <a:off x="2447142" y="239153"/>
            <a:ext cx="7059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	</a:t>
            </a:r>
            <a:r>
              <a:rPr lang="nb-NO" sz="1400" b="1" dirty="0"/>
              <a:t>HVILKE REGLER GJELDER FOR PUBLISERING AV BILDER OG VIDEO I IDRETTEN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6FF5BC8-7672-040C-D4E0-F89EEAC34D12}"/>
              </a:ext>
            </a:extLst>
          </p:cNvPr>
          <p:cNvSpPr txBox="1"/>
          <p:nvPr/>
        </p:nvSpPr>
        <p:spPr>
          <a:xfrm>
            <a:off x="1059479" y="1523203"/>
            <a:ext cx="854448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Det er viktig å ha respekt for barn, unge og voksnes integritet og rett til personvern. </a:t>
            </a: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Noen kan ha særlige grunner for at de ikke ønsker å bli tatt bilde av. </a:t>
            </a: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I enkelte tilfeller kan bildedeling få uheldige konsekvenser dersom medlemmet for eksempel bor på hemmelig adresse. </a:t>
            </a: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r>
              <a:rPr lang="nb-NO" b="1" i="0" dirty="0">
                <a:solidFill>
                  <a:srgbClr val="000335"/>
                </a:solidFill>
                <a:effectLst/>
                <a:latin typeface="Inter"/>
              </a:rPr>
              <a:t>Det er en god skikk å alltid spørre om lov før bildet tas. </a:t>
            </a: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endParaRPr lang="nb-NO" b="1" i="0" dirty="0">
              <a:solidFill>
                <a:srgbClr val="FF0000"/>
              </a:solidFill>
              <a:effectLst/>
              <a:latin typeface="Inter"/>
            </a:endParaRPr>
          </a:p>
          <a:p>
            <a:r>
              <a:rPr lang="nb-NO" b="1" i="0" dirty="0">
                <a:solidFill>
                  <a:srgbClr val="FF0000"/>
                </a:solidFill>
                <a:effectLst/>
                <a:latin typeface="Inter"/>
              </a:rPr>
              <a:t>Uønsket publisering og deling kan føre til erstatningsansvar og straffeansvar ifølge</a:t>
            </a:r>
          </a:p>
          <a:p>
            <a:r>
              <a:rPr lang="nb-NO" b="1" i="0" dirty="0">
                <a:solidFill>
                  <a:srgbClr val="FF0000"/>
                </a:solidFill>
                <a:effectLst/>
                <a:latin typeface="Inter"/>
              </a:rPr>
              <a:t>personopplysningsloven og åndsverkloven</a:t>
            </a: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.</a:t>
            </a:r>
            <a:endParaRPr lang="nb-NO" dirty="0">
              <a:solidFill>
                <a:srgbClr val="000335"/>
              </a:solidFill>
              <a:latin typeface="Inter"/>
            </a:endParaRPr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EA8F8D20-27C7-C146-76BC-F4F738B17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61FCF028-82A1-6938-958D-4230BD11D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37453-FB79-E98C-90EF-5EA343CEF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KI-generert innhold kan være feil.">
            <a:extLst>
              <a:ext uri="{FF2B5EF4-FFF2-40B4-BE49-F238E27FC236}">
                <a16:creationId xmlns:a16="http://schemas.microsoft.com/office/drawing/2014/main" id="{5FD6AEDA-8244-D558-CD4C-E799B8AE3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28" y="45239"/>
            <a:ext cx="1839655" cy="588690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0B944E2-3CE0-A9F2-6C4D-FAB121954E18}"/>
              </a:ext>
            </a:extLst>
          </p:cNvPr>
          <p:cNvSpPr txBox="1"/>
          <p:nvPr/>
        </p:nvSpPr>
        <p:spPr>
          <a:xfrm>
            <a:off x="2447142" y="264597"/>
            <a:ext cx="7059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	</a:t>
            </a:r>
            <a:r>
              <a:rPr lang="nb-NO" sz="1400" b="1" dirty="0"/>
              <a:t>HVILKE REGLER GJELDER FOR PUBLISERING AV BILDER OG VIDEO I IDRETTEN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CFE8FF8-64A5-1FF1-88F2-761E4E98C598}"/>
              </a:ext>
            </a:extLst>
          </p:cNvPr>
          <p:cNvSpPr txBox="1"/>
          <p:nvPr/>
        </p:nvSpPr>
        <p:spPr>
          <a:xfrm>
            <a:off x="873728" y="1486007"/>
            <a:ext cx="854448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Hovedregelen er at det alltid skal innhentes samtykke fra alle som lett kan identifiseres på bildene før de publiseres. </a:t>
            </a: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Dersom de som er avbildet er under 18 år må samtykke hentes inn både av barnet selv og foresatte..</a:t>
            </a:r>
            <a:endParaRPr lang="nb-NO" dirty="0">
              <a:solidFill>
                <a:srgbClr val="000335"/>
              </a:solidFill>
              <a:latin typeface="Inter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F8771F3B-363F-B4A0-7A7F-883CA7516654}"/>
              </a:ext>
            </a:extLst>
          </p:cNvPr>
          <p:cNvSpPr txBox="1"/>
          <p:nvPr/>
        </p:nvSpPr>
        <p:spPr>
          <a:xfrm>
            <a:off x="749236" y="3702654"/>
            <a:ext cx="94994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i="0" dirty="0">
                <a:solidFill>
                  <a:srgbClr val="000335"/>
                </a:solidFill>
                <a:effectLst/>
                <a:latin typeface="Inter"/>
              </a:rPr>
              <a:t>Loven stiller i utgangspunktet ikke krav </a:t>
            </a: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til at samtykket skal være skriftlig, men ved bruk av samtykkeerklæringen vil det ikke være rom for tvil om at samtykke er gitt.</a:t>
            </a:r>
            <a:endParaRPr lang="nb-NO" dirty="0"/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6F882962-2493-8B42-8BFF-2BFBEE6346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5" name="Bilde 4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BCE3D26F-06D8-E2F8-943F-3D5337883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6B51A-E116-3EE1-C9CC-C6BF5FADF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AD299D0D-0CF3-C773-3A2F-EC3574ABB41B}"/>
              </a:ext>
            </a:extLst>
          </p:cNvPr>
          <p:cNvSpPr txBox="1"/>
          <p:nvPr/>
        </p:nvSpPr>
        <p:spPr>
          <a:xfrm>
            <a:off x="846422" y="1270683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i="0" dirty="0">
                <a:solidFill>
                  <a:srgbClr val="000335"/>
                </a:solidFill>
                <a:effectLst/>
                <a:latin typeface="Inter"/>
              </a:rPr>
              <a:t>Idrettsforbundets retningslinjer:</a:t>
            </a:r>
            <a:endParaRPr lang="nb-NO" dirty="0"/>
          </a:p>
        </p:txBody>
      </p:sp>
      <p:pic>
        <p:nvPicPr>
          <p:cNvPr id="2050" name="Picture 2" descr="Uttalelsen fra NIFs lovutvalg">
            <a:extLst>
              <a:ext uri="{FF2B5EF4-FFF2-40B4-BE49-F238E27FC236}">
                <a16:creationId xmlns:a16="http://schemas.microsoft.com/office/drawing/2014/main" id="{C62CB71B-469C-E582-DE73-E5C07000D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415" y="264769"/>
            <a:ext cx="3160896" cy="69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BB684BBE-4EF8-1265-40AB-CE904968FB1F}"/>
              </a:ext>
            </a:extLst>
          </p:cNvPr>
          <p:cNvSpPr txBox="1"/>
          <p:nvPr/>
        </p:nvSpPr>
        <p:spPr>
          <a:xfrm>
            <a:off x="667923" y="1955797"/>
            <a:ext cx="922719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Før bildet eller film publiseres skal det være innhentet samtykke fra alle på bildet, og fra deres foresatte dersom barna er under 18 år.</a:t>
            </a:r>
            <a:endParaRPr lang="nb-NO" dirty="0">
              <a:solidFill>
                <a:srgbClr val="000335"/>
              </a:solidFill>
              <a:latin typeface="Inter"/>
            </a:endParaRPr>
          </a:p>
          <a:p>
            <a:pPr algn="l">
              <a:buFont typeface="+mj-lt"/>
              <a:buAutoNum type="arabicPeriod"/>
            </a:pPr>
            <a:endParaRPr lang="nb-NO" b="0" i="0" dirty="0">
              <a:solidFill>
                <a:srgbClr val="000335"/>
              </a:solidFill>
              <a:effectLst/>
              <a:latin typeface="Inter"/>
            </a:endParaRPr>
          </a:p>
          <a:p>
            <a:pPr algn="l">
              <a:buFont typeface="+mj-lt"/>
              <a:buAutoNum type="arabicPeriod"/>
            </a:pP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 Ved innhenting av samtykke til å publisere bilder og film bør samtykkeskjema brukes. Det er kun et aktivt samtykke som kan gi grunnlag for å publisere bilder og film.</a:t>
            </a:r>
          </a:p>
          <a:p>
            <a:pPr algn="l">
              <a:buFont typeface="+mj-lt"/>
              <a:buAutoNum type="arabicPeriod"/>
            </a:pPr>
            <a:endParaRPr lang="nb-NO" b="0" i="0" dirty="0">
              <a:solidFill>
                <a:srgbClr val="000335"/>
              </a:solidFill>
              <a:effectLst/>
              <a:latin typeface="Inter"/>
            </a:endParaRPr>
          </a:p>
          <a:p>
            <a:pPr algn="l">
              <a:buFont typeface="+mj-lt"/>
              <a:buAutoNum type="arabicPeriod"/>
            </a:pP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Dersom et barn ikke ønsker at bilder eller film skal publiseres skal dette overstyre foreldrenes    </a:t>
            </a:r>
            <a:r>
              <a:rPr lang="nb-NO" dirty="0">
                <a:solidFill>
                  <a:srgbClr val="000335"/>
                </a:solidFill>
                <a:latin typeface="Inter"/>
              </a:rPr>
              <a:t> </a:t>
            </a: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ønske om publisering.</a:t>
            </a:r>
          </a:p>
          <a:p>
            <a:pPr algn="l">
              <a:buFont typeface="+mj-lt"/>
              <a:buAutoNum type="arabicPeriod"/>
            </a:pPr>
            <a:endParaRPr lang="nb-NO" b="0" i="0" dirty="0">
              <a:solidFill>
                <a:srgbClr val="000335"/>
              </a:solidFill>
              <a:effectLst/>
              <a:latin typeface="Inter"/>
            </a:endParaRPr>
          </a:p>
          <a:p>
            <a:pPr algn="l">
              <a:buFont typeface="+mj-lt"/>
              <a:buAutoNum type="arabicPeriod"/>
            </a:pP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Vær bevisst i hvilke situasjoner det tas bilder eller film. Ta aldri bilder av nakne personer og vær varsom med å ta bilder av lettkledde barn. Vis måtehold ved bruk av fullt navn på barn.</a:t>
            </a:r>
          </a:p>
          <a:p>
            <a:pPr algn="l"/>
            <a:endParaRPr lang="nb-NO" b="0" i="0" dirty="0">
              <a:solidFill>
                <a:srgbClr val="000335"/>
              </a:solidFill>
              <a:effectLst/>
              <a:latin typeface="Inter"/>
            </a:endParaRPr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756FD820-7CC1-7FE2-DFEF-CD7C38B1A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3" name="Bilde 2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8CBAAD0B-0F64-5416-05AB-5D6769708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70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648E9-77F8-531E-0497-142E4D1B0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A8F60A27-7BFC-F73E-33A5-0F0550602BF0}"/>
              </a:ext>
            </a:extLst>
          </p:cNvPr>
          <p:cNvSpPr txBox="1"/>
          <p:nvPr/>
        </p:nvSpPr>
        <p:spPr>
          <a:xfrm>
            <a:off x="846422" y="1270683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i="0" dirty="0">
                <a:solidFill>
                  <a:srgbClr val="000335"/>
                </a:solidFill>
                <a:effectLst/>
                <a:latin typeface="Inter"/>
              </a:rPr>
              <a:t>Idrettsforbundets retningslinjer:</a:t>
            </a:r>
            <a:endParaRPr lang="nb-NO" dirty="0"/>
          </a:p>
        </p:txBody>
      </p:sp>
      <p:pic>
        <p:nvPicPr>
          <p:cNvPr id="2050" name="Picture 2" descr="Uttalelsen fra NIFs lovutvalg">
            <a:extLst>
              <a:ext uri="{FF2B5EF4-FFF2-40B4-BE49-F238E27FC236}">
                <a16:creationId xmlns:a16="http://schemas.microsoft.com/office/drawing/2014/main" id="{9B35B17D-CA86-D4C5-FA87-C6FD2D5AE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415" y="264769"/>
            <a:ext cx="3160896" cy="69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3E2A4877-E8B0-7F64-7052-89E5F63308BC}"/>
              </a:ext>
            </a:extLst>
          </p:cNvPr>
          <p:cNvSpPr txBox="1"/>
          <p:nvPr/>
        </p:nvSpPr>
        <p:spPr>
          <a:xfrm>
            <a:off x="643430" y="2245051"/>
            <a:ext cx="922719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nb-NO" b="0" i="0" dirty="0">
              <a:solidFill>
                <a:srgbClr val="000335"/>
              </a:solidFill>
              <a:effectLst/>
              <a:latin typeface="Inter"/>
            </a:endParaRPr>
          </a:p>
          <a:p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5. Det skal alltid samtykkes særskilt for hvert enkelt bilde eller film som skal benyttes til medier.</a:t>
            </a:r>
          </a:p>
          <a:p>
            <a:pPr algn="l"/>
            <a:endParaRPr lang="nb-NO" dirty="0">
              <a:solidFill>
                <a:srgbClr val="000335"/>
              </a:solidFill>
              <a:latin typeface="Inter"/>
            </a:endParaRPr>
          </a:p>
          <a:p>
            <a:pPr algn="l"/>
            <a:endParaRPr lang="nb-NO" b="0" i="0" dirty="0">
              <a:solidFill>
                <a:srgbClr val="000335"/>
              </a:solidFill>
              <a:effectLst/>
              <a:latin typeface="Inter"/>
            </a:endParaRPr>
          </a:p>
          <a:p>
            <a:pPr algn="l"/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6. Et samtykke kreves også ved publisering av bilder og film i lukkede grupper på nett, som for eksempel Facebook, eller andre nettsteder som er </a:t>
            </a:r>
            <a:r>
              <a:rPr lang="nb-NO" b="0" i="0" dirty="0" err="1">
                <a:solidFill>
                  <a:srgbClr val="000335"/>
                </a:solidFill>
                <a:effectLst/>
                <a:latin typeface="Inter"/>
              </a:rPr>
              <a:t>passordbeskyttet</a:t>
            </a: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.</a:t>
            </a:r>
          </a:p>
          <a:p>
            <a:pPr algn="l"/>
            <a:endParaRPr lang="nb-NO" dirty="0">
              <a:solidFill>
                <a:srgbClr val="000335"/>
              </a:solidFill>
              <a:latin typeface="Inter"/>
            </a:endParaRPr>
          </a:p>
          <a:p>
            <a:pPr algn="l"/>
            <a:endParaRPr lang="nb-NO" dirty="0">
              <a:solidFill>
                <a:srgbClr val="000335"/>
              </a:solidFill>
              <a:latin typeface="Inter"/>
            </a:endParaRPr>
          </a:p>
          <a:p>
            <a:pPr algn="l"/>
            <a:r>
              <a:rPr lang="nb-NO" dirty="0">
                <a:solidFill>
                  <a:srgbClr val="000335"/>
                </a:solidFill>
                <a:latin typeface="Inter"/>
              </a:rPr>
              <a:t>7. </a:t>
            </a: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Dersom et samtykke trekkes tilbake, må publiserte bilder og film slettes. </a:t>
            </a:r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5BAECCFB-F3D4-5F74-99AB-9FC6A7FF5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3" name="Bilde 2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78FEF18F-3900-124E-3E35-C9EF34BCD9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2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5D033-FE53-287A-39B4-AB2D37A3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ttalelsen fra NIFs lovutvalg">
            <a:extLst>
              <a:ext uri="{FF2B5EF4-FFF2-40B4-BE49-F238E27FC236}">
                <a16:creationId xmlns:a16="http://schemas.microsoft.com/office/drawing/2014/main" id="{8BD56615-A39C-228B-EF81-8403D1667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415" y="264769"/>
            <a:ext cx="3160896" cy="69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B049BDC7-3637-582B-6CC0-EA423A44B229}"/>
              </a:ext>
            </a:extLst>
          </p:cNvPr>
          <p:cNvSpPr txBox="1"/>
          <p:nvPr/>
        </p:nvSpPr>
        <p:spPr>
          <a:xfrm>
            <a:off x="651595" y="1102090"/>
            <a:ext cx="88679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i="0" dirty="0">
                <a:solidFill>
                  <a:srgbClr val="000335"/>
                </a:solidFill>
                <a:effectLst/>
                <a:latin typeface="Inter"/>
              </a:rPr>
              <a:t>Informer om retningslinjene!</a:t>
            </a:r>
          </a:p>
          <a:p>
            <a:br>
              <a:rPr lang="nb-NO" b="1" i="0" dirty="0">
                <a:solidFill>
                  <a:srgbClr val="000335"/>
                </a:solidFill>
                <a:effectLst/>
                <a:latin typeface="Inter"/>
              </a:rPr>
            </a:b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Norges idrettsforbund oppfordrer alle idrettslag til å gjøre retningslinjene for publisering av bilder og film kjent i idrettslaget.</a:t>
            </a:r>
            <a:endParaRPr lang="nb-NO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30A91CF2-1F23-42EB-B082-79FC53A9F40D}"/>
              </a:ext>
            </a:extLst>
          </p:cNvPr>
          <p:cNvSpPr txBox="1"/>
          <p:nvPr/>
        </p:nvSpPr>
        <p:spPr>
          <a:xfrm>
            <a:off x="635267" y="2682172"/>
            <a:ext cx="934386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rgbClr val="000335"/>
                </a:solidFill>
                <a:latin typeface="Inter"/>
              </a:rPr>
              <a:t>Store stevner eller turneringer er et yndet sted hvor barn og voksne ønsker å dele sine </a:t>
            </a:r>
          </a:p>
          <a:p>
            <a:r>
              <a:rPr lang="nb-NO" dirty="0">
                <a:solidFill>
                  <a:srgbClr val="000335"/>
                </a:solidFill>
                <a:latin typeface="Inter"/>
              </a:rPr>
              <a:t>beste øyeblikk på Facebook, </a:t>
            </a:r>
            <a:r>
              <a:rPr lang="nb-NO" dirty="0" err="1">
                <a:solidFill>
                  <a:srgbClr val="000335"/>
                </a:solidFill>
                <a:latin typeface="Inter"/>
              </a:rPr>
              <a:t>Instragram</a:t>
            </a:r>
            <a:r>
              <a:rPr lang="nb-NO" dirty="0">
                <a:solidFill>
                  <a:srgbClr val="000335"/>
                </a:solidFill>
                <a:latin typeface="Inter"/>
              </a:rPr>
              <a:t> og Snapchat</a:t>
            </a:r>
            <a:r>
              <a:rPr lang="nb-NO" dirty="0"/>
              <a:t>. 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>
                <a:solidFill>
                  <a:srgbClr val="FF0000"/>
                </a:solidFill>
              </a:rPr>
              <a:t>Datatilsynet roper et varsku og ber både barn og voksen om å være ekstra  forsiktige</a:t>
            </a:r>
          </a:p>
          <a:p>
            <a:endParaRPr lang="nb-NO" dirty="0">
              <a:solidFill>
                <a:srgbClr val="FF0000"/>
              </a:solidFill>
            </a:endParaRPr>
          </a:p>
          <a:p>
            <a:r>
              <a:rPr lang="nb-NO" dirty="0">
                <a:solidFill>
                  <a:srgbClr val="FF0000"/>
                </a:solidFill>
              </a:rPr>
              <a:t>under store idrettsarrangement.</a:t>
            </a:r>
          </a:p>
        </p:txBody>
      </p:sp>
      <p:pic>
        <p:nvPicPr>
          <p:cNvPr id="4" name="Bilde 3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58E29B9B-749E-DFED-3F19-F9378813E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5" name="Bilde 4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3900D3C0-15A4-61BA-240F-867B90D796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00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3A92F-ED4E-9C2D-412B-0A5CA80CF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KI-generert innhold kan være feil.">
            <a:extLst>
              <a:ext uri="{FF2B5EF4-FFF2-40B4-BE49-F238E27FC236}">
                <a16:creationId xmlns:a16="http://schemas.microsoft.com/office/drawing/2014/main" id="{2D72554C-9168-2864-03D7-7AFD55466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24" y="45239"/>
            <a:ext cx="2156661" cy="690132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F2714FFC-671F-D8EA-A717-A4F1549D3457}"/>
              </a:ext>
            </a:extLst>
          </p:cNvPr>
          <p:cNvSpPr txBox="1"/>
          <p:nvPr/>
        </p:nvSpPr>
        <p:spPr>
          <a:xfrm>
            <a:off x="3080085" y="205639"/>
            <a:ext cx="5465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	</a:t>
            </a:r>
            <a:r>
              <a:rPr lang="nb-NO" sz="1200" b="1" dirty="0"/>
              <a:t>HVILKE REGLER FOR PUBLISERING AV BILDER OG VIDEO I IDRETTEN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84FF4CC3-6021-7147-9AD9-5EF85F52F630}"/>
              </a:ext>
            </a:extLst>
          </p:cNvPr>
          <p:cNvSpPr txBox="1"/>
          <p:nvPr/>
        </p:nvSpPr>
        <p:spPr>
          <a:xfrm>
            <a:off x="923424" y="1084329"/>
            <a:ext cx="910231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dirty="0">
                <a:solidFill>
                  <a:srgbClr val="000335"/>
                </a:solidFill>
                <a:latin typeface="Inter"/>
              </a:rPr>
              <a:t>Hva gjør Norges Fleridrettsforbund seksjon boccia &amp; teppecurling.</a:t>
            </a:r>
          </a:p>
          <a:p>
            <a:endParaRPr lang="nb-NO" b="1" dirty="0">
              <a:solidFill>
                <a:srgbClr val="000335"/>
              </a:solidFill>
              <a:latin typeface="Inter"/>
            </a:endParaRP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r>
              <a:rPr lang="nb-NO" dirty="0">
                <a:solidFill>
                  <a:srgbClr val="000335"/>
                </a:solidFill>
                <a:latin typeface="Inter"/>
              </a:rPr>
              <a:t>Vi ønsker å informere alle våre klubber og medlemmer om hvilke retningslinjer som gjelder.</a:t>
            </a: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pPr algn="l">
              <a:buNone/>
            </a:pPr>
            <a:r>
              <a:rPr lang="nb-NO" dirty="0">
                <a:solidFill>
                  <a:srgbClr val="000335"/>
                </a:solidFill>
                <a:latin typeface="Inter"/>
              </a:rPr>
              <a:t>Ved på meldinger til våre stevner og aktiviteter  skal det ligge en:</a:t>
            </a:r>
          </a:p>
          <a:p>
            <a:pPr algn="l">
              <a:buNone/>
            </a:pPr>
            <a:endParaRPr lang="nb-NO" dirty="0">
              <a:solidFill>
                <a:srgbClr val="000335"/>
              </a:solidFill>
              <a:latin typeface="Inter"/>
            </a:endParaRPr>
          </a:p>
          <a:p>
            <a:pPr algn="l">
              <a:buNone/>
            </a:pPr>
            <a:endParaRPr lang="nb-NO" dirty="0">
              <a:solidFill>
                <a:srgbClr val="000335"/>
              </a:solidFill>
              <a:latin typeface="Inter"/>
            </a:endParaRPr>
          </a:p>
          <a:p>
            <a:pPr algn="l">
              <a:buNone/>
            </a:pPr>
            <a:r>
              <a:rPr lang="nb-NO" dirty="0">
                <a:solidFill>
                  <a:srgbClr val="000335"/>
                </a:solidFill>
                <a:latin typeface="Inter"/>
              </a:rPr>
              <a:t> </a:t>
            </a:r>
            <a:r>
              <a:rPr lang="nb-NO" b="1" dirty="0" err="1">
                <a:solidFill>
                  <a:srgbClr val="000335"/>
                </a:solidFill>
                <a:latin typeface="Int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Samtykkeerklaring</a:t>
            </a:r>
            <a:r>
              <a:rPr lang="nb-NO" b="1" dirty="0">
                <a:solidFill>
                  <a:srgbClr val="000335"/>
                </a:solidFill>
                <a:latin typeface="Int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-publisering-bilde-og-film-av-barn</a:t>
            </a:r>
            <a:endParaRPr lang="nb-NO" b="1" dirty="0">
              <a:solidFill>
                <a:srgbClr val="000335"/>
              </a:solidFill>
              <a:latin typeface="Inter"/>
            </a:endParaRPr>
          </a:p>
          <a:p>
            <a:pPr algn="l"/>
            <a:r>
              <a:rPr lang="nb-NO" b="0" i="0" dirty="0">
                <a:solidFill>
                  <a:srgbClr val="4D4D4D"/>
                </a:solidFill>
                <a:effectLst/>
                <a:latin typeface="museo-sans"/>
              </a:rPr>
              <a:t> </a:t>
            </a:r>
          </a:p>
          <a:p>
            <a:pPr algn="l"/>
            <a:endParaRPr lang="nb-NO" dirty="0">
              <a:solidFill>
                <a:srgbClr val="4D4D4D"/>
              </a:solidFill>
              <a:latin typeface="museo-sans"/>
            </a:endParaRPr>
          </a:p>
          <a:p>
            <a:pPr algn="l"/>
            <a:endParaRPr lang="nb-NO" b="0" i="0" dirty="0">
              <a:solidFill>
                <a:srgbClr val="4D4D4D"/>
              </a:solidFill>
              <a:effectLst/>
              <a:latin typeface="museo-sans"/>
            </a:endParaRPr>
          </a:p>
          <a:p>
            <a:r>
              <a:rPr lang="nb-NO" dirty="0">
                <a:solidFill>
                  <a:srgbClr val="000335"/>
                </a:solidFill>
                <a:latin typeface="Inter"/>
              </a:rPr>
              <a:t>Hvis du trenger denne så finnes den på vår hjemmeside:</a:t>
            </a:r>
          </a:p>
          <a:p>
            <a:endParaRPr lang="nb-NO" dirty="0">
              <a:solidFill>
                <a:srgbClr val="000335"/>
              </a:solidFill>
              <a:latin typeface="Inter"/>
            </a:endParaRPr>
          </a:p>
          <a:p>
            <a:r>
              <a:rPr lang="nb-NO" dirty="0">
                <a:hlinkClick r:id="rId3"/>
              </a:rPr>
              <a:t>161215 Samtykkeerklæring bilde og film</a:t>
            </a:r>
            <a:endParaRPr lang="nb-NO" dirty="0">
              <a:solidFill>
                <a:srgbClr val="000335"/>
              </a:solidFill>
              <a:latin typeface="Inter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BA60B28-3E6B-811B-BE92-5B0A0DBB2F6A}"/>
              </a:ext>
            </a:extLst>
          </p:cNvPr>
          <p:cNvSpPr txBox="1"/>
          <p:nvPr/>
        </p:nvSpPr>
        <p:spPr>
          <a:xfrm>
            <a:off x="714702" y="5680604"/>
            <a:ext cx="88215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i="0" dirty="0">
                <a:solidFill>
                  <a:srgbClr val="000335"/>
                </a:solidFill>
                <a:effectLst/>
                <a:latin typeface="Inter"/>
              </a:rPr>
              <a:t>HUSK</a:t>
            </a:r>
            <a:r>
              <a:rPr lang="nb-NO" b="0" i="0" dirty="0">
                <a:solidFill>
                  <a:srgbClr val="000335"/>
                </a:solidFill>
                <a:effectLst/>
                <a:latin typeface="Inter"/>
              </a:rPr>
              <a:t> at den ikke bare gjelder for  barn. Voksen og barn kan si muntlig at de ikke ønsker å bli tatt bilde av.</a:t>
            </a:r>
            <a:endParaRPr lang="nb-NO" dirty="0"/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69AD131F-94F9-CADF-74CA-D45D333169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10BB08A0-AF7E-D514-7E87-AF8D69D985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7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A6935179-9FFB-3BA4-925F-264FB446C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711" y="494862"/>
            <a:ext cx="6917609" cy="221363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9FE95565-A2CC-54DA-2D55-A7B9F376B526}"/>
              </a:ext>
            </a:extLst>
          </p:cNvPr>
          <p:cNvSpPr txBox="1"/>
          <p:nvPr/>
        </p:nvSpPr>
        <p:spPr>
          <a:xfrm>
            <a:off x="1489328" y="3427216"/>
            <a:ext cx="10116517" cy="17133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b-NO" sz="74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Utdanning og kompetanse</a:t>
            </a:r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5D7A223B-1393-F39F-A033-E0F7739A4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3" name="Bilde 2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4DA7E977-9D17-A0C8-1B63-76485BCE4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364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1AF6F89-21F5-07D0-5A3B-CB0FF9D1A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97F3EEE1-20A4-26B6-8133-AB8D3DCB4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Klubbnivå prosjekt</a:t>
            </a:r>
          </a:p>
          <a:p>
            <a:r>
              <a:rPr lang="nb-NO" dirty="0"/>
              <a:t>Ungdomsutvalget</a:t>
            </a:r>
          </a:p>
          <a:p>
            <a:r>
              <a:rPr lang="nb-NO" dirty="0"/>
              <a:t>Publisering av bilder og video i idretten</a:t>
            </a:r>
          </a:p>
          <a:p>
            <a:r>
              <a:rPr lang="nb-NO" dirty="0"/>
              <a:t>Kompetanseoversikt</a:t>
            </a:r>
          </a:p>
          <a:p>
            <a:r>
              <a:rPr lang="nb-NO" dirty="0"/>
              <a:t>Fair play og retningslinjer</a:t>
            </a:r>
          </a:p>
          <a:p>
            <a:r>
              <a:rPr lang="nb-NO" dirty="0"/>
              <a:t>Samordnet rapportering</a:t>
            </a:r>
          </a:p>
          <a:p>
            <a:r>
              <a:rPr lang="nb-NO" dirty="0"/>
              <a:t>Innspill fra klubber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05647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73323-2925-B7D5-0C4A-AAC6CDFD8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4707ED72-F1E8-8952-DC46-18EF8EF21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60C7F30-9095-90AE-8E71-19D5AEEA2116}"/>
              </a:ext>
            </a:extLst>
          </p:cNvPr>
          <p:cNvSpPr txBox="1"/>
          <p:nvPr/>
        </p:nvSpPr>
        <p:spPr>
          <a:xfrm>
            <a:off x="4301699" y="0"/>
            <a:ext cx="3010085" cy="7844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b-NO" sz="2800" b="1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Utdanning oversikt</a:t>
            </a:r>
          </a:p>
        </p:txBody>
      </p:sp>
      <p:pic>
        <p:nvPicPr>
          <p:cNvPr id="5" name="Bilde 4" descr="Et bilde som inneholder tegning, sketch, illustrasjon, clip art&#10;&#10;Automatisk generert beskrivelse">
            <a:extLst>
              <a:ext uri="{FF2B5EF4-FFF2-40B4-BE49-F238E27FC236}">
                <a16:creationId xmlns:a16="http://schemas.microsoft.com/office/drawing/2014/main" id="{A1915837-952B-3373-C898-4243BCD08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44" y="1691144"/>
            <a:ext cx="2414822" cy="3795256"/>
          </a:xfrm>
          <a:prstGeom prst="rect">
            <a:avLst/>
          </a:prstGeom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675FD81-78BF-1EEC-9FAB-31B5F3E61D8A}"/>
              </a:ext>
            </a:extLst>
          </p:cNvPr>
          <p:cNvSpPr txBox="1"/>
          <p:nvPr/>
        </p:nvSpPr>
        <p:spPr>
          <a:xfrm>
            <a:off x="1857023" y="1355141"/>
            <a:ext cx="588774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sz="1600" b="1" noProof="0" dirty="0"/>
              <a:t>Dommer kurs </a:t>
            </a:r>
            <a:r>
              <a:rPr lang="nb-NO" sz="1600" b="1" noProof="0" dirty="0" err="1"/>
              <a:t>kl</a:t>
            </a:r>
            <a:r>
              <a:rPr lang="nb-NO" sz="1600" b="1" noProof="0" dirty="0"/>
              <a:t> 1.  (Internasjonalt regelverk)</a:t>
            </a:r>
          </a:p>
          <a:p>
            <a:endParaRPr lang="nb-NO" sz="1600" b="1" noProof="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sz="1600" b="1" noProof="0" dirty="0"/>
              <a:t>Dommer kurs </a:t>
            </a:r>
            <a:r>
              <a:rPr lang="nb-NO" sz="1600" b="1" noProof="0" dirty="0" err="1"/>
              <a:t>kl</a:t>
            </a:r>
            <a:r>
              <a:rPr lang="nb-NO" sz="1600" b="1" noProof="0" dirty="0"/>
              <a:t> 2 til åpen.</a:t>
            </a:r>
          </a:p>
          <a:p>
            <a:endParaRPr lang="nb-NO" sz="1600" b="1" noProof="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sz="1600" b="1" noProof="0" dirty="0"/>
              <a:t>Dommer kurs Teppecurling.</a:t>
            </a:r>
          </a:p>
          <a:p>
            <a:endParaRPr lang="nb-NO" sz="1600" b="1" noProof="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sz="1600" b="1" noProof="0" dirty="0"/>
              <a:t>Overdommer kurs i Boccia og Teppecurling.</a:t>
            </a:r>
          </a:p>
          <a:p>
            <a:endParaRPr lang="nb-NO" sz="1600" b="1" noProof="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sz="1600" b="1" noProof="0" dirty="0" err="1"/>
              <a:t>Rservice</a:t>
            </a:r>
            <a:r>
              <a:rPr lang="nb-NO" sz="1600" b="1" noProof="0" dirty="0"/>
              <a:t> kurs.</a:t>
            </a:r>
          </a:p>
          <a:p>
            <a:endParaRPr lang="nb-NO" sz="1600" b="1" noProof="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sz="1600" b="1" noProof="0" dirty="0"/>
              <a:t>Arrangementsteknikk kurs.</a:t>
            </a:r>
          </a:p>
          <a:p>
            <a:endParaRPr lang="nb-NO" sz="1600" b="1" noProof="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sz="1600" b="1" noProof="0" dirty="0"/>
              <a:t>Trener 1.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b-NO" sz="1600" b="1" noProof="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sz="1600" b="1" noProof="0" dirty="0"/>
              <a:t>Trener 2.</a:t>
            </a:r>
          </a:p>
          <a:p>
            <a:endParaRPr lang="nb-NO" sz="1600" b="1" noProof="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sz="1600" b="1" noProof="0" dirty="0"/>
              <a:t>Renneassistent kurs.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b-NO" sz="1600" b="1" noProof="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sz="1600" b="1" noProof="0" dirty="0"/>
              <a:t>Instruktør kurs.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b-NO" sz="1600" b="1" noProof="0" dirty="0"/>
          </a:p>
          <a:p>
            <a:endParaRPr lang="nb-NO" noProof="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b-NO" noProof="0" dirty="0"/>
          </a:p>
          <a:p>
            <a:endParaRPr lang="nb-NO" noProof="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BECE3E04-BA96-BAA5-98B3-879D6BC68AD2}"/>
              </a:ext>
            </a:extLst>
          </p:cNvPr>
          <p:cNvSpPr txBox="1"/>
          <p:nvPr/>
        </p:nvSpPr>
        <p:spPr>
          <a:xfrm>
            <a:off x="8855390" y="415590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noProof="0" dirty="0"/>
              <a:t>     </a:t>
            </a:r>
            <a:endParaRPr lang="nb-NO" sz="1600" noProof="0" dirty="0"/>
          </a:p>
        </p:txBody>
      </p:sp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B3DE0AF9-197D-CC4B-BB8F-C57261B4CE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6DF72897-D3C4-E01D-3F7B-0D62623DE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3" name="Bilde 2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ACE81068-29D5-FE29-DFD3-4B99046813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20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F784-DC78-F038-8CFB-5ADDEB99C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C9F7953B-A15D-270C-739F-F2B9143D1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531ED7E6-8C4E-9C1C-C271-86C9B12C54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501BC4E6-2DB7-77CF-A5AE-3E9ED0D52CBE}"/>
              </a:ext>
            </a:extLst>
          </p:cNvPr>
          <p:cNvSpPr txBox="1"/>
          <p:nvPr/>
        </p:nvSpPr>
        <p:spPr>
          <a:xfrm>
            <a:off x="4864330" y="616479"/>
            <a:ext cx="4963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noProof="0" dirty="0"/>
              <a:t>DOMMERKURS  BOCCIA /TEPPECURLING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5E396E6-4D4E-8E57-4BB9-F0CB18D6B018}"/>
              </a:ext>
            </a:extLst>
          </p:cNvPr>
          <p:cNvSpPr txBox="1"/>
          <p:nvPr/>
        </p:nvSpPr>
        <p:spPr>
          <a:xfrm>
            <a:off x="660831" y="1037094"/>
            <a:ext cx="163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noProof="0" dirty="0"/>
              <a:t>Vi har i boccia: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F99ED991-7472-5171-132A-5BFB59E073DE}"/>
              </a:ext>
            </a:extLst>
          </p:cNvPr>
          <p:cNvSpPr txBox="1"/>
          <p:nvPr/>
        </p:nvSpPr>
        <p:spPr>
          <a:xfrm>
            <a:off x="698010" y="2196695"/>
            <a:ext cx="39462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noProof="0" dirty="0"/>
              <a:t>Nasjonalt reglement</a:t>
            </a:r>
          </a:p>
          <a:p>
            <a:r>
              <a:rPr lang="nb-NO" b="1" noProof="0" dirty="0"/>
              <a:t>    </a:t>
            </a:r>
          </a:p>
          <a:p>
            <a:r>
              <a:rPr lang="nb-NO" noProof="0" dirty="0"/>
              <a:t>Brukes for klasse 2, 3, 3S, 4, 5 og åpen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C1F2DD31-F590-D9FB-2397-EBD4CC925513}"/>
              </a:ext>
            </a:extLst>
          </p:cNvPr>
          <p:cNvSpPr txBox="1"/>
          <p:nvPr/>
        </p:nvSpPr>
        <p:spPr>
          <a:xfrm>
            <a:off x="677286" y="4094960"/>
            <a:ext cx="599952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noProof="0" dirty="0"/>
              <a:t>Internasjonalt regelverk tilpasset Norge i klasse 1 (</a:t>
            </a:r>
            <a:r>
              <a:rPr lang="nb-NO" noProof="0" dirty="0" err="1"/>
              <a:t>BisFed</a:t>
            </a:r>
            <a:r>
              <a:rPr lang="nb-NO" noProof="0" dirty="0"/>
              <a:t>): </a:t>
            </a:r>
          </a:p>
          <a:p>
            <a:endParaRPr lang="nb-NO" noProof="0" dirty="0"/>
          </a:p>
          <a:p>
            <a:r>
              <a:rPr lang="nb-NO" noProof="0" dirty="0"/>
              <a:t>Brukes for klasse 1 og 1r på nasjonale stevner.</a:t>
            </a:r>
          </a:p>
          <a:p>
            <a:r>
              <a:rPr lang="nb-NO" noProof="0" dirty="0"/>
              <a:t>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      Klasse 1 = (BC1 – BC2)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      Klasse 1 renne = (BC3)</a:t>
            </a:r>
          </a:p>
          <a:p>
            <a:endParaRPr lang="nb-NO" noProof="0" dirty="0"/>
          </a:p>
          <a:p>
            <a:r>
              <a:rPr lang="nb-NO" noProof="0" dirty="0"/>
              <a:t>Boccia tidtaker/system</a:t>
            </a:r>
          </a:p>
        </p:txBody>
      </p:sp>
      <p:pic>
        <p:nvPicPr>
          <p:cNvPr id="27" name="Bilde 26" descr="Et bilde som inneholder tekst, sirkel, logo, Grafikk&#10;&#10;Automatisk generert beskrivelse">
            <a:extLst>
              <a:ext uri="{FF2B5EF4-FFF2-40B4-BE49-F238E27FC236}">
                <a16:creationId xmlns:a16="http://schemas.microsoft.com/office/drawing/2014/main" id="{2520FD11-C82F-4B10-E460-1456F4500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905" y="3495446"/>
            <a:ext cx="3048756" cy="2507699"/>
          </a:xfrm>
          <a:prstGeom prst="rect">
            <a:avLst/>
          </a:prstGeom>
        </p:spPr>
      </p:pic>
      <p:sp>
        <p:nvSpPr>
          <p:cNvPr id="29" name="TekstSylinder 28">
            <a:extLst>
              <a:ext uri="{FF2B5EF4-FFF2-40B4-BE49-F238E27FC236}">
                <a16:creationId xmlns:a16="http://schemas.microsoft.com/office/drawing/2014/main" id="{0C2CEA2E-2E2C-23E7-80A0-1DC38499BCB3}"/>
              </a:ext>
            </a:extLst>
          </p:cNvPr>
          <p:cNvSpPr txBox="1"/>
          <p:nvPr/>
        </p:nvSpPr>
        <p:spPr>
          <a:xfrm>
            <a:off x="698010" y="1780796"/>
            <a:ext cx="2548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noProof="0" dirty="0"/>
              <a:t>Forbundsdommer I. </a:t>
            </a:r>
            <a:endParaRPr lang="nb-NO" noProof="0" dirty="0"/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C1B94E-880A-CF4E-AFEC-49FC85F69EBA}"/>
              </a:ext>
            </a:extLst>
          </p:cNvPr>
          <p:cNvSpPr txBox="1"/>
          <p:nvPr/>
        </p:nvSpPr>
        <p:spPr>
          <a:xfrm>
            <a:off x="665711" y="3553310"/>
            <a:ext cx="2548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noProof="0" dirty="0"/>
              <a:t>Forbundsdommer II. </a:t>
            </a:r>
            <a:endParaRPr lang="nb-NO" noProof="0" dirty="0"/>
          </a:p>
        </p:txBody>
      </p:sp>
      <p:pic>
        <p:nvPicPr>
          <p:cNvPr id="32" name="Bilde 31" descr="Et bilde som inneholder tekst, sirkel, logo, skjermbilde&#10;&#10;Automatisk generert beskrivelse">
            <a:extLst>
              <a:ext uri="{FF2B5EF4-FFF2-40B4-BE49-F238E27FC236}">
                <a16:creationId xmlns:a16="http://schemas.microsoft.com/office/drawing/2014/main" id="{3FCF5068-3E07-1537-03CD-E55A77DAD3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013" y="987748"/>
            <a:ext cx="3048755" cy="2507698"/>
          </a:xfrm>
          <a:prstGeom prst="rect">
            <a:avLst/>
          </a:prstGeom>
        </p:spPr>
      </p:pic>
      <p:pic>
        <p:nvPicPr>
          <p:cNvPr id="3" name="Bilde 2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C73340CC-F17C-675E-5CA7-97E0483645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5" name="Bilde 4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3EDE66FE-4553-47DE-5627-4AA97A13A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15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7FE01-EF01-1B6E-7C70-5CCACF003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D09148CC-2814-DF85-10AB-C7BFE8472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787FB360-52CB-A861-006E-1BDF11FE1A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8B5807BE-3DD5-4890-62A1-ACD48191487E}"/>
              </a:ext>
            </a:extLst>
          </p:cNvPr>
          <p:cNvSpPr txBox="1"/>
          <p:nvPr/>
        </p:nvSpPr>
        <p:spPr>
          <a:xfrm>
            <a:off x="4864330" y="616479"/>
            <a:ext cx="4963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noProof="0" dirty="0"/>
              <a:t>DOMMERKURS  BOCCIA /TEPPECURLING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C309F6C0-F821-CC19-F540-5B71EDEAB183}"/>
              </a:ext>
            </a:extLst>
          </p:cNvPr>
          <p:cNvSpPr txBox="1"/>
          <p:nvPr/>
        </p:nvSpPr>
        <p:spPr>
          <a:xfrm>
            <a:off x="498019" y="1724773"/>
            <a:ext cx="223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noProof="0" dirty="0"/>
              <a:t>Vi har i Teppecurling: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F179D1CE-C530-7308-04A2-1D62A5904AB0}"/>
              </a:ext>
            </a:extLst>
          </p:cNvPr>
          <p:cNvSpPr txBox="1"/>
          <p:nvPr/>
        </p:nvSpPr>
        <p:spPr>
          <a:xfrm>
            <a:off x="591875" y="2960608"/>
            <a:ext cx="3482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noProof="0" dirty="0"/>
              <a:t>Forbundsdommer I. </a:t>
            </a:r>
            <a:endParaRPr lang="nb-NO" noProof="0" dirty="0"/>
          </a:p>
        </p:txBody>
      </p:sp>
      <p:pic>
        <p:nvPicPr>
          <p:cNvPr id="8" name="Bilde 7" descr="Et bilde som inneholder tekst, sirkel, logo, skjermbilde&#10;&#10;Automatisk generert beskrivelse">
            <a:extLst>
              <a:ext uri="{FF2B5EF4-FFF2-40B4-BE49-F238E27FC236}">
                <a16:creationId xmlns:a16="http://schemas.microsoft.com/office/drawing/2014/main" id="{AA7FA868-A8C9-612A-A430-B36975718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906" y="1584041"/>
            <a:ext cx="2781520" cy="208614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AF6E24CB-8E72-E433-FFA7-D6447DED403F}"/>
              </a:ext>
            </a:extLst>
          </p:cNvPr>
          <p:cNvSpPr txBox="1"/>
          <p:nvPr/>
        </p:nvSpPr>
        <p:spPr>
          <a:xfrm>
            <a:off x="698010" y="3897392"/>
            <a:ext cx="61028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noProof="0" dirty="0"/>
              <a:t>Nasjonalt reglement</a:t>
            </a:r>
          </a:p>
          <a:p>
            <a:r>
              <a:rPr lang="nb-NO" b="1" noProof="0" dirty="0"/>
              <a:t>    </a:t>
            </a:r>
          </a:p>
          <a:p>
            <a:r>
              <a:rPr lang="nb-NO" noProof="0" dirty="0"/>
              <a:t>Brukes for klasse 1, 2, 3 og åpen klasse</a:t>
            </a:r>
          </a:p>
          <a:p>
            <a:endParaRPr lang="nb-NO" noProof="0" dirty="0"/>
          </a:p>
        </p:txBody>
      </p:sp>
      <p:pic>
        <p:nvPicPr>
          <p:cNvPr id="3" name="Bilde 2" descr="Et bilde som inneholder gul&#10;&#10;Automatisk generert beskrivelse">
            <a:extLst>
              <a:ext uri="{FF2B5EF4-FFF2-40B4-BE49-F238E27FC236}">
                <a16:creationId xmlns:a16="http://schemas.microsoft.com/office/drawing/2014/main" id="{493D2B08-D481-EEBB-E4E0-07F0DB293C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260" y="4770330"/>
            <a:ext cx="1846029" cy="110920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D0ABE85F-D81D-CA98-B1E2-7BA343CA89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921" y="4257381"/>
            <a:ext cx="1846029" cy="1109202"/>
          </a:xfrm>
          <a:prstGeom prst="rect">
            <a:avLst/>
          </a:prstGeom>
        </p:spPr>
      </p:pic>
      <p:pic>
        <p:nvPicPr>
          <p:cNvPr id="6" name="Bilde 5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1837C2C7-EC39-B004-A12E-A59C9394EB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9" name="Bilde 8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319E5C7C-04FD-9FF6-3910-F2F646DAF3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17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C695B-DB15-3F04-9760-9744ECA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A3CEDAC4-3522-16FB-1567-0BE79F5D0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F56DDD61-4B2D-2BFE-B93B-5FA7E57ADF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96F499B1-7F94-3E69-BD97-7ECA60BACA3B}"/>
              </a:ext>
            </a:extLst>
          </p:cNvPr>
          <p:cNvSpPr txBox="1"/>
          <p:nvPr/>
        </p:nvSpPr>
        <p:spPr>
          <a:xfrm>
            <a:off x="3362102" y="568933"/>
            <a:ext cx="55597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noProof="0" dirty="0">
                <a:solidFill>
                  <a:srgbClr val="FF0000"/>
                </a:solidFill>
              </a:rPr>
              <a:t>NYTT DOMMERKURS  BOCCIA /TEPPECURLING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408AD41E-E107-B4DA-5886-39F56F4C59D5}"/>
              </a:ext>
            </a:extLst>
          </p:cNvPr>
          <p:cNvSpPr txBox="1"/>
          <p:nvPr/>
        </p:nvSpPr>
        <p:spPr>
          <a:xfrm>
            <a:off x="660831" y="2259449"/>
            <a:ext cx="759313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noProof="0" dirty="0"/>
              <a:t>Overdommerkurset er det øverste nivået av dommerkurs i </a:t>
            </a:r>
          </a:p>
          <a:p>
            <a:r>
              <a:rPr lang="nb-NO" sz="1600" noProof="0" dirty="0"/>
              <a:t>       Norges Fleridrettsforbund, seksjon boccia og teppecurling.</a:t>
            </a:r>
          </a:p>
          <a:p>
            <a:endParaRPr lang="nb-NO" sz="1600" noProof="0" dirty="0"/>
          </a:p>
          <a:p>
            <a:endParaRPr lang="nb-NO" sz="1600" noProof="0" dirty="0"/>
          </a:p>
          <a:p>
            <a:endParaRPr lang="nb-NO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noProof="0" dirty="0"/>
              <a:t>Deltakerne skal etter endt kurs kunne påta seg oppgaven som overdommer </a:t>
            </a:r>
          </a:p>
          <a:p>
            <a:r>
              <a:rPr lang="nb-NO" sz="1600" noProof="0" dirty="0"/>
              <a:t>      på nasjonale og regionale stevner etter Norges Fleridrettsforbund, seksjon boccia  </a:t>
            </a:r>
          </a:p>
          <a:p>
            <a:r>
              <a:rPr lang="nb-NO" sz="1600" noProof="0" dirty="0"/>
              <a:t>      og teppecurlings lover og regelverk.</a:t>
            </a:r>
          </a:p>
          <a:p>
            <a:r>
              <a:rPr lang="nb-NO" noProof="0" dirty="0"/>
              <a:t> 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6E214CE-85BA-C959-CD90-E6A8FFDE9095}"/>
              </a:ext>
            </a:extLst>
          </p:cNvPr>
          <p:cNvSpPr txBox="1"/>
          <p:nvPr/>
        </p:nvSpPr>
        <p:spPr>
          <a:xfrm>
            <a:off x="660831" y="1351008"/>
            <a:ext cx="4179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noProof="0" dirty="0"/>
              <a:t>Overdommer i boccia og teppecurling</a:t>
            </a:r>
            <a:r>
              <a:rPr lang="nb-NO" noProof="0" dirty="0"/>
              <a:t>:</a:t>
            </a:r>
          </a:p>
        </p:txBody>
      </p:sp>
      <p:pic>
        <p:nvPicPr>
          <p:cNvPr id="14" name="Bilde 13" descr="Et bilde som inneholder tekst, sirkel, logo, Grafikk&#10;&#10;Automatisk generert beskrivelse">
            <a:extLst>
              <a:ext uri="{FF2B5EF4-FFF2-40B4-BE49-F238E27FC236}">
                <a16:creationId xmlns:a16="http://schemas.microsoft.com/office/drawing/2014/main" id="{EB16CAE1-DC08-258D-1855-40E2465030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326" y="1186590"/>
            <a:ext cx="2362288" cy="1720807"/>
          </a:xfrm>
          <a:prstGeom prst="rect">
            <a:avLst/>
          </a:prstGeom>
        </p:spPr>
      </p:pic>
      <p:pic>
        <p:nvPicPr>
          <p:cNvPr id="18" name="Bilde 17" descr="Et bilde som inneholder tekst, sirkel, logo, Grafikk&#10;&#10;Automatisk generert beskrivelse">
            <a:extLst>
              <a:ext uri="{FF2B5EF4-FFF2-40B4-BE49-F238E27FC236}">
                <a16:creationId xmlns:a16="http://schemas.microsoft.com/office/drawing/2014/main" id="{1F863136-F9F8-DA28-75E8-C6124B45A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650" y="2872953"/>
            <a:ext cx="2466094" cy="1796425"/>
          </a:xfrm>
          <a:prstGeom prst="rect">
            <a:avLst/>
          </a:prstGeom>
        </p:spPr>
      </p:pic>
      <p:pic>
        <p:nvPicPr>
          <p:cNvPr id="3" name="Picture 2" descr="Single Superior Boccia Balls - Ontario Cerebral Palsy Sports Association">
            <a:extLst>
              <a:ext uri="{FF2B5EF4-FFF2-40B4-BE49-F238E27FC236}">
                <a16:creationId xmlns:a16="http://schemas.microsoft.com/office/drawing/2014/main" id="{9B9E3C7C-3E8F-A794-C9E0-881984E3A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803" y="4751911"/>
            <a:ext cx="1998767" cy="19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e 3" descr="Et bilde som inneholder tekst, logo, Font, symbol&#10;&#10;Automatisk generert beskrivelse">
            <a:extLst>
              <a:ext uri="{FF2B5EF4-FFF2-40B4-BE49-F238E27FC236}">
                <a16:creationId xmlns:a16="http://schemas.microsoft.com/office/drawing/2014/main" id="{407DBB45-F29C-93F0-1D72-5D78EAC616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330" y="4832131"/>
            <a:ext cx="2495550" cy="1838325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98F4053F-7BAA-B0AE-EB6C-B3FED139A4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72" y="5138720"/>
            <a:ext cx="1373067" cy="825019"/>
          </a:xfrm>
          <a:prstGeom prst="rect">
            <a:avLst/>
          </a:prstGeom>
        </p:spPr>
      </p:pic>
      <p:pic>
        <p:nvPicPr>
          <p:cNvPr id="6" name="Bilde 5" descr="Et bilde som inneholder gul&#10;&#10;Automatisk generert beskrivelse">
            <a:extLst>
              <a:ext uri="{FF2B5EF4-FFF2-40B4-BE49-F238E27FC236}">
                <a16:creationId xmlns:a16="http://schemas.microsoft.com/office/drawing/2014/main" id="{7372DA13-3D07-D0BB-6036-5A19A5E12F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931" y="5676502"/>
            <a:ext cx="1373067" cy="825019"/>
          </a:xfrm>
          <a:prstGeom prst="rect">
            <a:avLst/>
          </a:prstGeom>
        </p:spPr>
      </p:pic>
      <p:pic>
        <p:nvPicPr>
          <p:cNvPr id="8" name="Bilde 7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7486BB88-532D-4845-56EF-278564CF26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9" name="Bilde 8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69654740-91CD-1560-E3FE-7060F5BA8F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33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3A127-805E-F645-302F-C2F70D502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DE151305-641B-994E-29D9-4F8DDE90B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DAA78907-D9E6-FF0F-DE55-52407596CC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CED2DC44-5DFF-E3B0-33A7-B3C7949AF062}"/>
              </a:ext>
            </a:extLst>
          </p:cNvPr>
          <p:cNvSpPr txBox="1"/>
          <p:nvPr/>
        </p:nvSpPr>
        <p:spPr>
          <a:xfrm>
            <a:off x="3362102" y="568933"/>
            <a:ext cx="55597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noProof="0" dirty="0">
                <a:solidFill>
                  <a:srgbClr val="FF0000"/>
                </a:solidFill>
              </a:rPr>
              <a:t>NYTT DOMMERKURS  BOCCIA /TEPPECURLING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7272186-3A48-23E2-DB3A-7CC65C00AE3C}"/>
              </a:ext>
            </a:extLst>
          </p:cNvPr>
          <p:cNvSpPr txBox="1"/>
          <p:nvPr/>
        </p:nvSpPr>
        <p:spPr>
          <a:xfrm>
            <a:off x="686551" y="1075613"/>
            <a:ext cx="3055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noProof="0" dirty="0">
                <a:latin typeface="Arial Black" panose="020B0A04020102020204" pitchFamily="34" charset="0"/>
              </a:rPr>
              <a:t>Overdommer kurs: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AC4F2EE-064D-5ED4-EB4B-D0BB91679365}"/>
              </a:ext>
            </a:extLst>
          </p:cNvPr>
          <p:cNvSpPr txBox="1"/>
          <p:nvPr/>
        </p:nvSpPr>
        <p:spPr>
          <a:xfrm>
            <a:off x="2214056" y="2718804"/>
            <a:ext cx="740312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b-NO" sz="2000" noProof="0" dirty="0">
              <a:solidFill>
                <a:srgbClr val="000335"/>
              </a:solidFill>
              <a:latin typeface="Int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>
                <a:solidFill>
                  <a:srgbClr val="000335"/>
                </a:solidFill>
                <a:latin typeface="Inter"/>
              </a:rPr>
              <a:t>Den verdibaserte overdommer/dommer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>
                <a:solidFill>
                  <a:srgbClr val="000335"/>
                </a:solidFill>
                <a:latin typeface="Inter"/>
              </a:rPr>
              <a:t>Kommunikasjon og pedagogikk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>
                <a:solidFill>
                  <a:srgbClr val="000335"/>
                </a:solidFill>
                <a:latin typeface="Inter"/>
              </a:rPr>
              <a:t>Overdommers oppgaver i boccia.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>
                <a:solidFill>
                  <a:srgbClr val="000335"/>
                </a:solidFill>
                <a:latin typeface="Inter"/>
              </a:rPr>
              <a:t>Overdommers oppgaver i teppecurling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>
                <a:solidFill>
                  <a:srgbClr val="000335"/>
                </a:solidFill>
                <a:latin typeface="Inter"/>
              </a:rPr>
              <a:t>Publisering av bilder og video på stevner.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>
                <a:solidFill>
                  <a:srgbClr val="000335"/>
                </a:solidFill>
                <a:latin typeface="Inter"/>
              </a:rPr>
              <a:t>Varsling i norsk idrett.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>
                <a:solidFill>
                  <a:srgbClr val="000335"/>
                </a:solidFill>
                <a:latin typeface="Inter"/>
              </a:rPr>
              <a:t>Ren Utøver – Antidoping Norge.  E-læringsmodul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>
                <a:solidFill>
                  <a:srgbClr val="000335"/>
                </a:solidFill>
                <a:latin typeface="Inter"/>
              </a:rPr>
              <a:t>Kjennskap til Politiattest.</a:t>
            </a:r>
          </a:p>
          <a:p>
            <a:endParaRPr lang="nb-NO" i="0" noProof="0" dirty="0">
              <a:solidFill>
                <a:srgbClr val="000335"/>
              </a:solidFill>
              <a:effectLst/>
              <a:latin typeface="Inter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7A7C04D9-A527-96E0-ED66-D2BBA3BA06A1}"/>
              </a:ext>
            </a:extLst>
          </p:cNvPr>
          <p:cNvSpPr txBox="1"/>
          <p:nvPr/>
        </p:nvSpPr>
        <p:spPr>
          <a:xfrm>
            <a:off x="1710744" y="2242902"/>
            <a:ext cx="90334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b-NO" b="1" noProof="0" dirty="0">
                <a:solidFill>
                  <a:srgbClr val="000335"/>
                </a:solidFill>
                <a:latin typeface="Inter"/>
              </a:rPr>
              <a:t>De skal igjennom Overdommers oppgaver i Boccia &amp; Teppecurling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2400" noProof="0" dirty="0">
              <a:solidFill>
                <a:srgbClr val="000335"/>
              </a:solidFill>
              <a:latin typeface="Inter"/>
            </a:endParaRPr>
          </a:p>
        </p:txBody>
      </p:sp>
      <p:pic>
        <p:nvPicPr>
          <p:cNvPr id="3" name="Bilde 2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987D96FD-4057-708E-037D-6F5AA3A15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DC07F2C2-1F04-6EA7-DAD4-42FED941F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96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E75DA-5C59-A62C-E439-6CD1A6E7B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E8BAF51A-6B41-5011-43BD-C8182359D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9FD23469-53FC-8351-7D7F-2A52D001F0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E7FCC197-8AE3-F5A6-5692-63B6C900B26F}"/>
              </a:ext>
            </a:extLst>
          </p:cNvPr>
          <p:cNvSpPr txBox="1"/>
          <p:nvPr/>
        </p:nvSpPr>
        <p:spPr>
          <a:xfrm>
            <a:off x="914401" y="908011"/>
            <a:ext cx="106435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0" b="1" noProof="0" dirty="0"/>
              <a:t>Resultatservice kurs i boccia og teppecurling</a:t>
            </a:r>
          </a:p>
        </p:txBody>
      </p:sp>
      <p:pic>
        <p:nvPicPr>
          <p:cNvPr id="10" name="Bilde 9" descr="Et bilde som inneholder tekst, skjermbilde, programvare, display">
            <a:extLst>
              <a:ext uri="{FF2B5EF4-FFF2-40B4-BE49-F238E27FC236}">
                <a16:creationId xmlns:a16="http://schemas.microsoft.com/office/drawing/2014/main" id="{B7E011C4-56AA-12F3-AC7E-6C9ADDB7E9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17" y="1947200"/>
            <a:ext cx="8302347" cy="4670070"/>
          </a:xfrm>
          <a:prstGeom prst="rect">
            <a:avLst/>
          </a:prstGeom>
        </p:spPr>
      </p:pic>
      <p:pic>
        <p:nvPicPr>
          <p:cNvPr id="3" name="Bilde 2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2AD06780-30B0-0F06-E52B-088D4FF29A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597" y="602513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E406D79C-4539-E655-AAE3-D8F88D4060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898" y="5949989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32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5B8EF-40E3-2571-64B2-81B4C3598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EA8E05CD-AD14-1398-F213-4F16CEE21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E7FFCD64-8FC5-4990-5AAC-2B59176603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4B58EA11-0C6A-610C-623B-FAA56CAE4F35}"/>
              </a:ext>
            </a:extLst>
          </p:cNvPr>
          <p:cNvSpPr txBox="1"/>
          <p:nvPr/>
        </p:nvSpPr>
        <p:spPr>
          <a:xfrm>
            <a:off x="5495964" y="216617"/>
            <a:ext cx="12000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noProof="0" dirty="0" err="1"/>
              <a:t>Rservice</a:t>
            </a:r>
            <a:endParaRPr lang="nb-NO" sz="2000" b="1" noProof="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62D3535-B585-C4CE-A2E9-9E21E0959205}"/>
              </a:ext>
            </a:extLst>
          </p:cNvPr>
          <p:cNvSpPr txBox="1"/>
          <p:nvPr/>
        </p:nvSpPr>
        <p:spPr>
          <a:xfrm>
            <a:off x="1606061" y="1288427"/>
            <a:ext cx="59114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noProof="0" dirty="0"/>
              <a:t>Gjennomgang av </a:t>
            </a:r>
          </a:p>
          <a:p>
            <a:endParaRPr lang="nb-NO" b="1" noProof="0" dirty="0"/>
          </a:p>
          <a:p>
            <a:endParaRPr lang="nb-NO" noProof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800" noProof="0" dirty="0">
                <a:latin typeface="Arial" pitchFamily="34" charset="0"/>
                <a:cs typeface="Arial" pitchFamily="34" charset="0"/>
              </a:rPr>
              <a:t>Oppstart av turnering.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noProof="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800" noProof="0" dirty="0">
                <a:latin typeface="Arial" pitchFamily="34" charset="0"/>
                <a:cs typeface="Arial" pitchFamily="34" charset="0"/>
              </a:rPr>
              <a:t>Dommeradministrasjon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noProof="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800" noProof="0" dirty="0">
                <a:latin typeface="Arial" pitchFamily="34" charset="0"/>
                <a:cs typeface="Arial" pitchFamily="34" charset="0"/>
              </a:rPr>
              <a:t>Rankinglister</a:t>
            </a:r>
          </a:p>
          <a:p>
            <a:pPr lvl="1"/>
            <a:endParaRPr lang="nb-NO" sz="1800" noProof="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800" noProof="0" dirty="0">
                <a:latin typeface="Arial" pitchFamily="34" charset="0"/>
                <a:cs typeface="Arial" pitchFamily="34" charset="0"/>
              </a:rPr>
              <a:t>Kampoppsett /Dommerskjemaer</a:t>
            </a:r>
          </a:p>
          <a:p>
            <a:pPr lvl="1"/>
            <a:endParaRPr lang="nb-NO" sz="1800" noProof="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800" noProof="0" dirty="0">
                <a:latin typeface="Arial" pitchFamily="34" charset="0"/>
                <a:cs typeface="Arial" pitchFamily="34" charset="0"/>
              </a:rPr>
              <a:t>Resultat innlegging</a:t>
            </a:r>
          </a:p>
          <a:p>
            <a:pPr lvl="1"/>
            <a:endParaRPr lang="nb-NO" sz="1800" noProof="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800" noProof="0" dirty="0">
                <a:latin typeface="Arial" pitchFamily="34" charset="0"/>
                <a:cs typeface="Arial" pitchFamily="34" charset="0"/>
              </a:rPr>
              <a:t>Visning av resultater/tabeller på ekstern skjerm</a:t>
            </a:r>
          </a:p>
          <a:p>
            <a:pPr lvl="1"/>
            <a:endParaRPr lang="nb-NO" sz="1800" noProof="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800" noProof="0" dirty="0">
                <a:latin typeface="Arial" pitchFamily="34" charset="0"/>
                <a:cs typeface="Arial" pitchFamily="34" charset="0"/>
              </a:rPr>
              <a:t>Rapportering til forbundet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800" noProof="0" dirty="0">
              <a:latin typeface="Arial" pitchFamily="34" charset="0"/>
              <a:cs typeface="Arial" pitchFamily="34" charset="0"/>
            </a:endParaRPr>
          </a:p>
          <a:p>
            <a:endParaRPr lang="nb-NO" noProof="0" dirty="0"/>
          </a:p>
        </p:txBody>
      </p:sp>
      <p:pic>
        <p:nvPicPr>
          <p:cNvPr id="6" name="Bilde 5" descr="Et bilde som inneholder sketch, tegning, datamaskin, Barnekunst&#10;&#10;Automatisk generert beskrivelse">
            <a:extLst>
              <a:ext uri="{FF2B5EF4-FFF2-40B4-BE49-F238E27FC236}">
                <a16:creationId xmlns:a16="http://schemas.microsoft.com/office/drawing/2014/main" id="{ED4FAABF-0B68-6A10-BA15-8FEA5F57D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502" y="1723293"/>
            <a:ext cx="4040704" cy="341141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31A2747A-3BDA-C86F-B440-44DEA8227E17}"/>
              </a:ext>
            </a:extLst>
          </p:cNvPr>
          <p:cNvSpPr txBox="1"/>
          <p:nvPr/>
        </p:nvSpPr>
        <p:spPr>
          <a:xfrm>
            <a:off x="8288215" y="2098431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noProof="0" dirty="0" err="1"/>
              <a:t>Rservice</a:t>
            </a:r>
            <a:endParaRPr lang="nb-NO" noProof="0" dirty="0"/>
          </a:p>
        </p:txBody>
      </p:sp>
      <p:pic>
        <p:nvPicPr>
          <p:cNvPr id="3" name="Bilde 2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0AD69C43-E98E-9ADD-F506-F5A76C2EF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5" name="Bilde 4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E96BD5FB-EDAB-E511-7AC1-247D5B549B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90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038A3-54F9-23D2-53AB-E242B8016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496B354C-806E-D985-1928-84D1D7761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F6EE00AE-1957-6E00-3269-507FD0DB6F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08FFBDB8-711B-8496-E897-5A05F903859E}"/>
              </a:ext>
            </a:extLst>
          </p:cNvPr>
          <p:cNvSpPr txBox="1"/>
          <p:nvPr/>
        </p:nvSpPr>
        <p:spPr>
          <a:xfrm>
            <a:off x="2799645" y="712761"/>
            <a:ext cx="61018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4000" b="1" noProof="0" dirty="0" err="1"/>
              <a:t>Arrangementguide</a:t>
            </a:r>
            <a:r>
              <a:rPr lang="nb-NO" sz="4000" b="1" noProof="0" dirty="0"/>
              <a:t> kurs</a:t>
            </a:r>
          </a:p>
        </p:txBody>
      </p:sp>
      <p:pic>
        <p:nvPicPr>
          <p:cNvPr id="1026" name="Picture 2" descr="ÅRSKONFERANSE PRO VESTLAND OPPLÆRINGSKONTOR 2024 – Opplæringskontoret PRO">
            <a:extLst>
              <a:ext uri="{FF2B5EF4-FFF2-40B4-BE49-F238E27FC236}">
                <a16:creationId xmlns:a16="http://schemas.microsoft.com/office/drawing/2014/main" id="{6A849F0B-4414-4D8B-0A6A-A4CC0CA1D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992" y="1529751"/>
            <a:ext cx="6101859" cy="446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1184415A-C0F5-66F0-7348-69DEA07AA6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3" name="Bilde 2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9FE38AAF-D496-B035-1844-3EA2771C6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11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F5863-9120-573B-B02D-69EC87AF9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5CA0539E-1C74-3C54-E69E-D7CC4AFE7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E945409A-B6EA-54A5-698B-3B606BAAB7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82F6686F-6B3E-D100-19AE-8E20648B2822}"/>
              </a:ext>
            </a:extLst>
          </p:cNvPr>
          <p:cNvSpPr txBox="1"/>
          <p:nvPr/>
        </p:nvSpPr>
        <p:spPr>
          <a:xfrm>
            <a:off x="4510454" y="216617"/>
            <a:ext cx="61018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000" b="1" noProof="0" dirty="0"/>
              <a:t>Arrangement kurset</a:t>
            </a:r>
            <a:r>
              <a:rPr lang="nb-NO" sz="4000" b="1" noProof="0" dirty="0"/>
              <a:t>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1F755C6-BA96-C99B-7C84-75ACF39864A7}"/>
              </a:ext>
            </a:extLst>
          </p:cNvPr>
          <p:cNvSpPr txBox="1"/>
          <p:nvPr/>
        </p:nvSpPr>
        <p:spPr>
          <a:xfrm>
            <a:off x="1107748" y="924503"/>
            <a:ext cx="840660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noProof="0" dirty="0"/>
              <a:t>Kurset er ment å:</a:t>
            </a:r>
          </a:p>
          <a:p>
            <a:endParaRPr lang="nb-NO" noProof="0" dirty="0"/>
          </a:p>
          <a:p>
            <a:r>
              <a:rPr lang="nb-NO" noProof="0" dirty="0"/>
              <a:t> • Gi tips og råd i forhold til hvordan arrangere et vellykket stevne.</a:t>
            </a:r>
          </a:p>
          <a:p>
            <a:endParaRPr lang="nb-NO" noProof="0" dirty="0"/>
          </a:p>
          <a:p>
            <a:r>
              <a:rPr lang="nb-NO" noProof="0" dirty="0"/>
              <a:t> • Gi generelle råd før, under og etter arrangement.</a:t>
            </a:r>
          </a:p>
          <a:p>
            <a:endParaRPr lang="nb-NO" noProof="0" dirty="0"/>
          </a:p>
          <a:p>
            <a:r>
              <a:rPr lang="nb-NO" noProof="0" dirty="0"/>
              <a:t> • Gi arrangør en trygghet i forhold til å arrangere stevner.</a:t>
            </a:r>
          </a:p>
          <a:p>
            <a:endParaRPr lang="nb-NO" noProof="0" dirty="0"/>
          </a:p>
          <a:p>
            <a:r>
              <a:rPr lang="nb-NO" noProof="0" dirty="0"/>
              <a:t>  • Brukes som et oppslagsverk.</a:t>
            </a:r>
          </a:p>
          <a:p>
            <a:endParaRPr lang="nb-NO" noProof="0" dirty="0"/>
          </a:p>
          <a:p>
            <a:r>
              <a:rPr lang="nb-NO" noProof="0" dirty="0"/>
              <a:t>  • Inneholder retningslinjer for arrangementsstøtte.</a:t>
            </a:r>
          </a:p>
          <a:p>
            <a:endParaRPr lang="nb-NO" noProof="0" dirty="0"/>
          </a:p>
          <a:p>
            <a:r>
              <a:rPr lang="nb-NO" b="1" noProof="0" dirty="0"/>
              <a:t>Sjekkliste</a:t>
            </a:r>
            <a:r>
              <a:rPr lang="nb-NO" noProof="0" dirty="0"/>
              <a:t> </a:t>
            </a:r>
          </a:p>
          <a:p>
            <a:endParaRPr lang="nb-NO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Hva bør gjøres før selve gjennomføringen.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 Gjennomføring.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 Etterarbeid/evaluering  </a:t>
            </a:r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CB461F43-A1EE-2D74-74D4-CB6D0C2B2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6BA892D0-4793-AB62-2CAF-D665BD183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35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06634-B8B0-542C-4EA4-49C19DEE7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B6912C-B30F-34D8-31F7-7FA5A46217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8500" y="0"/>
            <a:ext cx="3930131" cy="664760"/>
          </a:xfrm>
        </p:spPr>
        <p:txBody>
          <a:bodyPr>
            <a:normAutofit/>
          </a:bodyPr>
          <a:lstStyle/>
          <a:p>
            <a:pPr algn="ctr"/>
            <a:r>
              <a:rPr lang="nb-NO" sz="2800" b="1" noProof="0" dirty="0">
                <a:solidFill>
                  <a:schemeClr val="tx1"/>
                </a:solidFill>
              </a:rPr>
              <a:t>Kurs oversikt</a:t>
            </a:r>
          </a:p>
        </p:txBody>
      </p:sp>
      <p:pic>
        <p:nvPicPr>
          <p:cNvPr id="7" name="Bilde 6" descr="Et bilde som inneholder tekst, Font, Grafikk, logo&#10;&#10;KI-generert innhold kan være feil.">
            <a:extLst>
              <a:ext uri="{FF2B5EF4-FFF2-40B4-BE49-F238E27FC236}">
                <a16:creationId xmlns:a16="http://schemas.microsoft.com/office/drawing/2014/main" id="{E2316BEE-6B97-D9D5-CD79-05B11BF47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37" y="108817"/>
            <a:ext cx="1737323" cy="555943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FD36ADCA-1D92-B8AF-1149-17C7377F04E2}"/>
              </a:ext>
            </a:extLst>
          </p:cNvPr>
          <p:cNvSpPr txBox="1"/>
          <p:nvPr/>
        </p:nvSpPr>
        <p:spPr>
          <a:xfrm>
            <a:off x="3250690" y="2364925"/>
            <a:ext cx="72972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000" b="1" noProof="0" dirty="0">
                <a:solidFill>
                  <a:srgbClr val="333333"/>
                </a:solidFill>
                <a:latin typeface="Arial" panose="020B0604020202020204" pitchFamily="34" charset="0"/>
              </a:rPr>
              <a:t>Trener 1 og trener 2 som dekker begge idretter</a:t>
            </a:r>
          </a:p>
        </p:txBody>
      </p:sp>
      <p:pic>
        <p:nvPicPr>
          <p:cNvPr id="5" name="Picture 2" descr="Trenerløypa">
            <a:extLst>
              <a:ext uri="{FF2B5EF4-FFF2-40B4-BE49-F238E27FC236}">
                <a16:creationId xmlns:a16="http://schemas.microsoft.com/office/drawing/2014/main" id="{7609C83E-4B74-5532-AC9B-9B30D36B9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123" y="1066721"/>
            <a:ext cx="2989701" cy="83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Free Coaching Clip Art with No Background - ClipartKey">
            <a:extLst>
              <a:ext uri="{FF2B5EF4-FFF2-40B4-BE49-F238E27FC236}">
                <a16:creationId xmlns:a16="http://schemas.microsoft.com/office/drawing/2014/main" id="{98663198-0598-F784-5DBC-6C1F7BFA5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6618" y="3826365"/>
            <a:ext cx="2091300" cy="229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Basketball Coach Clipart , Png Download - Mm Football Live , Free ...">
            <a:extLst>
              <a:ext uri="{FF2B5EF4-FFF2-40B4-BE49-F238E27FC236}">
                <a16:creationId xmlns:a16="http://schemas.microsoft.com/office/drawing/2014/main" id="{6443006A-C175-EA97-5EA5-887596F18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98" y="3953937"/>
            <a:ext cx="2126296" cy="238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rener :: Brønnøysund IL håndball">
            <a:extLst>
              <a:ext uri="{FF2B5EF4-FFF2-40B4-BE49-F238E27FC236}">
                <a16:creationId xmlns:a16="http://schemas.microsoft.com/office/drawing/2014/main" id="{EE7E3F01-D688-5C1B-6699-0327818D4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237" y="3429000"/>
            <a:ext cx="2181138" cy="249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e 2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B97F5DB0-333F-7B3C-3B4E-8B1E9EE876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ED0ABF2F-0B5B-1011-DEE2-5112FB14F3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97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BF219C6-429D-5133-2041-6E73EE64A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nb-NO" sz="4000">
                <a:solidFill>
                  <a:srgbClr val="FFFFFF"/>
                </a:solidFill>
              </a:rPr>
              <a:t>Klubbnivå prosjekt	</a:t>
            </a:r>
          </a:p>
        </p:txBody>
      </p:sp>
      <p:graphicFrame>
        <p:nvGraphicFramePr>
          <p:cNvPr id="6" name="Plassholder for innhold 2">
            <a:extLst>
              <a:ext uri="{FF2B5EF4-FFF2-40B4-BE49-F238E27FC236}">
                <a16:creationId xmlns:a16="http://schemas.microsoft.com/office/drawing/2014/main" id="{65145F1E-0225-BCD0-1EFB-0C8C452338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4510430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Bilde 6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078E5BF7-46FC-D5A9-92DB-FFFB11F166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675" y="5926494"/>
            <a:ext cx="763706" cy="757779"/>
          </a:xfrm>
          <a:prstGeom prst="rect">
            <a:avLst/>
          </a:prstGeom>
        </p:spPr>
      </p:pic>
      <p:pic>
        <p:nvPicPr>
          <p:cNvPr id="9" name="Bilde 8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C01C854A-0896-93E6-421E-10AE26739F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258" y="5949702"/>
            <a:ext cx="1028934" cy="71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53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560E6-8D13-00F4-CF32-9ADC4925D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KI-generert innhold kan være feil.">
            <a:extLst>
              <a:ext uri="{FF2B5EF4-FFF2-40B4-BE49-F238E27FC236}">
                <a16:creationId xmlns:a16="http://schemas.microsoft.com/office/drawing/2014/main" id="{960285C3-61BE-C38E-C231-5D61D9D2E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37" y="108817"/>
            <a:ext cx="1737323" cy="555943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32F9715D-A4C4-346C-D75F-C6280D6F784A}"/>
              </a:ext>
            </a:extLst>
          </p:cNvPr>
          <p:cNvSpPr txBox="1"/>
          <p:nvPr/>
        </p:nvSpPr>
        <p:spPr>
          <a:xfrm>
            <a:off x="4556174" y="809314"/>
            <a:ext cx="18878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000" b="1" noProof="0" dirty="0">
                <a:solidFill>
                  <a:srgbClr val="333333"/>
                </a:solidFill>
                <a:latin typeface="Arial" panose="020B0604020202020204" pitchFamily="34" charset="0"/>
              </a:rPr>
              <a:t>Trener 1 </a:t>
            </a:r>
          </a:p>
          <a:p>
            <a:pPr algn="l"/>
            <a:endParaRPr lang="nb-NO" sz="2000" b="1" noProof="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2" descr="Trenerløypa">
            <a:extLst>
              <a:ext uri="{FF2B5EF4-FFF2-40B4-BE49-F238E27FC236}">
                <a16:creationId xmlns:a16="http://schemas.microsoft.com/office/drawing/2014/main" id="{5674A1D5-E9E6-D05D-C295-EA059F0F7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260" y="108817"/>
            <a:ext cx="2989701" cy="83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rener :: Brønnøysund IL håndball">
            <a:extLst>
              <a:ext uri="{FF2B5EF4-FFF2-40B4-BE49-F238E27FC236}">
                <a16:creationId xmlns:a16="http://schemas.microsoft.com/office/drawing/2014/main" id="{0FE6FB20-5CA1-B72F-2C04-5C8920D0C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462" y="1861618"/>
            <a:ext cx="2181138" cy="249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BCD9382E-D1A2-79FE-A6F2-E7CE829A174B}"/>
              </a:ext>
            </a:extLst>
          </p:cNvPr>
          <p:cNvSpPr txBox="1"/>
          <p:nvPr/>
        </p:nvSpPr>
        <p:spPr>
          <a:xfrm>
            <a:off x="1755839" y="1388823"/>
            <a:ext cx="729727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AutoNum type="arabicPeriod"/>
            </a:pPr>
            <a:r>
              <a:rPr lang="nb-NO" sz="1600" b="0" i="0" u="none" strike="noStrike" baseline="0" noProof="0" dirty="0">
                <a:solidFill>
                  <a:srgbClr val="E25035"/>
                </a:solidFill>
                <a:latin typeface="ArialMT"/>
              </a:rPr>
              <a:t>UTØVEREN I SENTRUM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b="0" i="0" u="none" strike="noStrike" baseline="0" noProof="0" dirty="0">
                <a:latin typeface="ArialMT"/>
              </a:rPr>
              <a:t>Trenerrollen</a:t>
            </a:r>
            <a:endParaRPr lang="nb-NO" sz="1600" b="0" i="0" u="none" strike="noStrike" baseline="0" noProof="0" dirty="0">
              <a:solidFill>
                <a:srgbClr val="E25035"/>
              </a:solidFill>
              <a:latin typeface="Arial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b="0" i="0" u="none" strike="noStrike" baseline="0" noProof="0" dirty="0">
                <a:latin typeface="ArialMT"/>
              </a:rPr>
              <a:t>Trener for barn, unge og nybegynnere</a:t>
            </a:r>
            <a:endParaRPr lang="nb-NO" sz="1600" b="0" i="0" u="none" strike="noStrike" baseline="0" noProof="0" dirty="0">
              <a:solidFill>
                <a:srgbClr val="E25035"/>
              </a:solidFill>
              <a:latin typeface="ArialMT"/>
            </a:endParaRPr>
          </a:p>
          <a:p>
            <a:pPr marL="342900" indent="-342900">
              <a:buAutoNum type="arabicPeriod"/>
            </a:pPr>
            <a:endParaRPr lang="nb-NO" sz="1600" noProof="0" dirty="0">
              <a:solidFill>
                <a:srgbClr val="E25035"/>
              </a:solidFill>
              <a:latin typeface="ArialMT"/>
            </a:endParaRPr>
          </a:p>
          <a:p>
            <a:pPr marL="342900" indent="-342900">
              <a:buAutoNum type="arabicPeriod"/>
            </a:pPr>
            <a:r>
              <a:rPr lang="nb-NO" sz="1600" noProof="0" dirty="0">
                <a:solidFill>
                  <a:srgbClr val="E25035"/>
                </a:solidFill>
                <a:latin typeface="ArialMT"/>
              </a:rPr>
              <a:t>EGEN TRENERROLLE OG VERDIER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1600" noProof="0" dirty="0">
                <a:latin typeface="ArialMT"/>
              </a:rPr>
              <a:t>Rollemodell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1600" noProof="0" dirty="0">
                <a:latin typeface="ArialMT"/>
              </a:rPr>
              <a:t>Litt om sikkerhet, Unngå alvorlige ulykker og skader</a:t>
            </a:r>
          </a:p>
          <a:p>
            <a:pPr marL="342900" indent="-342900">
              <a:buAutoNum type="arabicPeriod"/>
            </a:pPr>
            <a:endParaRPr lang="nb-NO" sz="1600" noProof="0" dirty="0">
              <a:latin typeface="ArialMT"/>
            </a:endParaRPr>
          </a:p>
          <a:p>
            <a:pPr marL="342900" indent="-342900">
              <a:buAutoNum type="arabicPeriod"/>
            </a:pPr>
            <a:r>
              <a:rPr lang="nb-NO" sz="1600" noProof="0" dirty="0">
                <a:solidFill>
                  <a:srgbClr val="E25035"/>
                </a:solidFill>
                <a:latin typeface="ArialMT"/>
              </a:rPr>
              <a:t>GJENNOMFØRING AV IDRETTSAKTIVITET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1600" noProof="0" dirty="0">
                <a:latin typeface="ArialMT"/>
              </a:rPr>
              <a:t>Læring og et positivt læringsmiljø.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1600" noProof="0" dirty="0">
                <a:latin typeface="ArialMT"/>
              </a:rPr>
              <a:t>Kommunikasjon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1600" noProof="0" dirty="0">
                <a:latin typeface="ArialMT"/>
              </a:rPr>
              <a:t>Planlegge, gjennomføring av aktivitet og evaluering</a:t>
            </a:r>
          </a:p>
          <a:p>
            <a:pPr marL="342900" indent="-342900">
              <a:buAutoNum type="arabicPeriod"/>
            </a:pPr>
            <a:endParaRPr lang="nb-NO" sz="1600" noProof="0" dirty="0">
              <a:solidFill>
                <a:srgbClr val="E25035"/>
              </a:solidFill>
              <a:latin typeface="ArialM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42290FEE-B05E-1C8B-4AC1-2F513570502D}"/>
              </a:ext>
            </a:extLst>
          </p:cNvPr>
          <p:cNvSpPr txBox="1"/>
          <p:nvPr/>
        </p:nvSpPr>
        <p:spPr>
          <a:xfrm>
            <a:off x="1847850" y="5261541"/>
            <a:ext cx="7743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1800" b="1" i="0" u="none" strike="noStrike" baseline="0" noProof="0" dirty="0">
                <a:latin typeface="Arial-BoldMT"/>
              </a:rPr>
              <a:t>I kompendiet henvises det til en del ressurser og oppgaver:</a:t>
            </a:r>
          </a:p>
          <a:p>
            <a:pPr algn="l"/>
            <a:endParaRPr lang="nb-NO" sz="1800" b="1" i="0" u="none" strike="noStrike" baseline="0" noProof="0" dirty="0">
              <a:latin typeface="Arial-BoldMT"/>
            </a:endParaRPr>
          </a:p>
          <a:p>
            <a:pPr algn="l"/>
            <a:r>
              <a:rPr lang="nb-NO" sz="1800" b="0" i="0" u="none" strike="noStrike" baseline="0" noProof="0" dirty="0">
                <a:latin typeface="ArialMT"/>
              </a:rPr>
              <a:t>Filmer, nettsider og interaktive øvelser som du bør se på underveis.</a:t>
            </a:r>
            <a:endParaRPr lang="nb-NO" noProof="0" dirty="0"/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EF210241-4D91-324A-57F3-668C98867E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3" name="Bilde 2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60D427F9-06D6-0363-9D1A-60FD4DCEFC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05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9D18B-D4F1-BE0F-242B-1F7D5D975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KI-generert innhold kan være feil.">
            <a:extLst>
              <a:ext uri="{FF2B5EF4-FFF2-40B4-BE49-F238E27FC236}">
                <a16:creationId xmlns:a16="http://schemas.microsoft.com/office/drawing/2014/main" id="{01C162BD-3FCD-9E63-3E9A-E89F4F5A2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37" y="108817"/>
            <a:ext cx="1737323" cy="555943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80F46248-09B6-30D3-3193-C27AA97054B2}"/>
              </a:ext>
            </a:extLst>
          </p:cNvPr>
          <p:cNvSpPr txBox="1"/>
          <p:nvPr/>
        </p:nvSpPr>
        <p:spPr>
          <a:xfrm>
            <a:off x="4556174" y="809314"/>
            <a:ext cx="18878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000" b="1" noProof="0" dirty="0">
                <a:solidFill>
                  <a:srgbClr val="333333"/>
                </a:solidFill>
                <a:latin typeface="Arial" panose="020B0604020202020204" pitchFamily="34" charset="0"/>
              </a:rPr>
              <a:t>Trener 2 </a:t>
            </a:r>
          </a:p>
          <a:p>
            <a:pPr algn="l"/>
            <a:endParaRPr lang="nb-NO" sz="2000" b="1" noProof="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2" descr="Trenerløypa">
            <a:extLst>
              <a:ext uri="{FF2B5EF4-FFF2-40B4-BE49-F238E27FC236}">
                <a16:creationId xmlns:a16="http://schemas.microsoft.com/office/drawing/2014/main" id="{334907C8-FFB6-569C-16E7-5B6E838AF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260" y="108817"/>
            <a:ext cx="2989701" cy="83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rener :: Brønnøysund IL håndball">
            <a:extLst>
              <a:ext uri="{FF2B5EF4-FFF2-40B4-BE49-F238E27FC236}">
                <a16:creationId xmlns:a16="http://schemas.microsoft.com/office/drawing/2014/main" id="{7E7302A0-4E1B-1D59-8793-F13EE6A6B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462" y="1861618"/>
            <a:ext cx="2181138" cy="249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7176F817-022D-9FD3-0EC7-8FAAE2303B4E}"/>
              </a:ext>
            </a:extLst>
          </p:cNvPr>
          <p:cNvSpPr txBox="1"/>
          <p:nvPr/>
        </p:nvSpPr>
        <p:spPr>
          <a:xfrm>
            <a:off x="822389" y="1347923"/>
            <a:ext cx="82358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600" b="1" noProof="0" dirty="0">
                <a:latin typeface="ArialMT"/>
              </a:rPr>
              <a:t>Her går vi dypere inn på en spesifikk idrett</a:t>
            </a:r>
            <a:r>
              <a:rPr lang="nb-NO" sz="1600" noProof="0" dirty="0">
                <a:solidFill>
                  <a:srgbClr val="E25035"/>
                </a:solidFill>
                <a:latin typeface="ArialMT"/>
              </a:rPr>
              <a:t>, for eksempel boccia eller teppecurling.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8FB698-127D-1271-FE02-AC4069F952B2}"/>
              </a:ext>
            </a:extLst>
          </p:cNvPr>
          <p:cNvSpPr txBox="1"/>
          <p:nvPr/>
        </p:nvSpPr>
        <p:spPr>
          <a:xfrm>
            <a:off x="752435" y="2052194"/>
            <a:ext cx="82358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b="0" i="0" u="none" strike="noStrike" baseline="0" noProof="0" dirty="0">
                <a:latin typeface="ArialMT"/>
              </a:rPr>
              <a:t>Trener 2 kurset er som regel sammen med andre trenere fra andre idretter.  </a:t>
            </a:r>
            <a:endParaRPr lang="nb-NO" noProof="0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1FA38F58-52C3-1303-A1FB-F070F7557EE8}"/>
              </a:ext>
            </a:extLst>
          </p:cNvPr>
          <p:cNvSpPr txBox="1"/>
          <p:nvPr/>
        </p:nvSpPr>
        <p:spPr>
          <a:xfrm>
            <a:off x="903340" y="2501866"/>
            <a:ext cx="901069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noProof="0" dirty="0"/>
              <a:t>Skal igjennom:</a:t>
            </a:r>
          </a:p>
          <a:p>
            <a:endParaRPr lang="nb-NO" b="1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Treningsplanlegging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Kunne utarbeide langsiktige og kortsiktige treningsplaner.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Sette mål: hva ønsker utøver å  utrette?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noProof="0" dirty="0"/>
          </a:p>
          <a:p>
            <a:r>
              <a:rPr lang="nb-NO" b="1" noProof="0" dirty="0"/>
              <a:t>Målsetting:</a:t>
            </a:r>
          </a:p>
          <a:p>
            <a:endParaRPr lang="nb-NO" noProof="0" dirty="0"/>
          </a:p>
          <a:p>
            <a:r>
              <a:rPr lang="nb-NO" noProof="0" dirty="0"/>
              <a:t>Langsiktige mål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noProof="0" dirty="0"/>
              <a:t>	Utviklingstrapp, strategiplaner, årsplaner, visjoner</a:t>
            </a:r>
          </a:p>
          <a:p>
            <a:r>
              <a:rPr lang="nb-NO" noProof="0" dirty="0"/>
              <a:t>Mellomlange mål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noProof="0" dirty="0"/>
              <a:t>Periode (måneder), uker</a:t>
            </a:r>
          </a:p>
          <a:p>
            <a:r>
              <a:rPr lang="nb-NO" noProof="0" dirty="0"/>
              <a:t>Kortsiktige mål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noProof="0" dirty="0"/>
              <a:t>Uke, dager, økt</a:t>
            </a:r>
          </a:p>
          <a:p>
            <a:endParaRPr lang="nb-NO" noProof="0" dirty="0"/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3E8CA285-140A-4773-3D39-F4CBE5F6B5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7003AB23-FF25-E2C9-C536-8CB3A9E612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595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64BF-23C3-E86F-A467-87EF6A39A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KI-generert innhold kan være feil.">
            <a:extLst>
              <a:ext uri="{FF2B5EF4-FFF2-40B4-BE49-F238E27FC236}">
                <a16:creationId xmlns:a16="http://schemas.microsoft.com/office/drawing/2014/main" id="{724F9801-FFC0-BE37-6668-096D15616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37" y="108817"/>
            <a:ext cx="1737323" cy="555943"/>
          </a:xfrm>
          <a:prstGeom prst="rect">
            <a:avLst/>
          </a:prstGeom>
        </p:spPr>
      </p:pic>
      <p:pic>
        <p:nvPicPr>
          <p:cNvPr id="11" name="Picture 2" descr="Trener :: Brønnøysund IL håndball">
            <a:extLst>
              <a:ext uri="{FF2B5EF4-FFF2-40B4-BE49-F238E27FC236}">
                <a16:creationId xmlns:a16="http://schemas.microsoft.com/office/drawing/2014/main" id="{705FBAC2-7DDB-9073-3981-96F04CB24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462" y="1861618"/>
            <a:ext cx="2181138" cy="249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58C841D0-7C95-6318-2E7D-37D12E10BEB5}"/>
              </a:ext>
            </a:extLst>
          </p:cNvPr>
          <p:cNvSpPr txBox="1"/>
          <p:nvPr/>
        </p:nvSpPr>
        <p:spPr>
          <a:xfrm>
            <a:off x="2088438" y="963372"/>
            <a:ext cx="73908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400" b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nb-NO" sz="2400" b="1" i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nstruktørkurs som utdanner instruktører i: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3D29DBEB-8801-B137-F646-D288FFDAD5B8}"/>
              </a:ext>
            </a:extLst>
          </p:cNvPr>
          <p:cNvSpPr txBox="1"/>
          <p:nvPr/>
        </p:nvSpPr>
        <p:spPr>
          <a:xfrm>
            <a:off x="933449" y="1723649"/>
            <a:ext cx="881062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nb-NO" sz="1800" b="0" i="0" u="none" strike="noStrike" baseline="0" noProof="0" dirty="0">
                <a:solidFill>
                  <a:srgbClr val="323232"/>
                </a:solidFill>
                <a:latin typeface="Arial" panose="020B0604020202020204" pitchFamily="34" charset="0"/>
              </a:rPr>
              <a:t>Dommer i boccia klasse 1. Internasjonalt regelverk</a:t>
            </a:r>
            <a:endParaRPr lang="nb-NO" noProof="0" dirty="0">
              <a:solidFill>
                <a:srgbClr val="32323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nb-NO" sz="1800" b="0" i="0" u="none" strike="noStrike" baseline="0" noProof="0" dirty="0">
              <a:solidFill>
                <a:srgbClr val="32323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nb-NO" sz="1800" b="0" i="0" u="none" strike="noStrike" baseline="0" noProof="0" dirty="0">
                <a:solidFill>
                  <a:srgbClr val="323232"/>
                </a:solidFill>
                <a:latin typeface="Arial" panose="020B0604020202020204" pitchFamily="34" charset="0"/>
              </a:rPr>
              <a:t>Dommer i boccia klasse 2 til åpen. Nasjonalt regelverk</a:t>
            </a:r>
            <a:endParaRPr lang="nb-NO" noProof="0" dirty="0">
              <a:solidFill>
                <a:srgbClr val="32323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nb-NO" sz="1800" b="0" i="0" u="none" strike="noStrike" baseline="0" noProof="0" dirty="0">
              <a:solidFill>
                <a:srgbClr val="32323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nb-NO" sz="1800" b="0" i="0" u="none" strike="noStrike" baseline="0" noProof="0" dirty="0">
                <a:solidFill>
                  <a:srgbClr val="323232"/>
                </a:solidFill>
                <a:latin typeface="Arial" panose="020B0604020202020204" pitchFamily="34" charset="0"/>
              </a:rPr>
              <a:t>Dommer i teppecurling.</a:t>
            </a:r>
          </a:p>
          <a:p>
            <a:pPr marL="342900" indent="-342900">
              <a:buFont typeface="+mj-lt"/>
              <a:buAutoNum type="arabicPeriod"/>
            </a:pPr>
            <a:endParaRPr lang="nb-NO" sz="1800" b="0" i="0" u="none" strike="noStrike" baseline="0" noProof="0" dirty="0">
              <a:solidFill>
                <a:srgbClr val="32323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nb-NO" sz="1800" b="0" i="0" u="none" strike="noStrike" baseline="0" noProof="0" dirty="0" err="1">
                <a:solidFill>
                  <a:srgbClr val="323232"/>
                </a:solidFill>
                <a:latin typeface="Arial" panose="020B0604020202020204" pitchFamily="34" charset="0"/>
              </a:rPr>
              <a:t>Rservice</a:t>
            </a:r>
            <a:r>
              <a:rPr lang="nb-NO" sz="1800" b="0" i="0" u="none" strike="noStrike" baseline="0" noProof="0" dirty="0">
                <a:solidFill>
                  <a:srgbClr val="323232"/>
                </a:solidFill>
                <a:latin typeface="Arial" panose="020B0604020202020204" pitchFamily="34" charset="0"/>
              </a:rPr>
              <a:t> 7. og </a:t>
            </a:r>
            <a:r>
              <a:rPr lang="nb-NO" sz="1800" b="0" i="0" u="none" strike="noStrike" baseline="0" noProof="0" dirty="0" err="1">
                <a:solidFill>
                  <a:srgbClr val="323232"/>
                </a:solidFill>
                <a:latin typeface="Arial" panose="020B0604020202020204" pitchFamily="34" charset="0"/>
              </a:rPr>
              <a:t>Rservice</a:t>
            </a:r>
            <a:r>
              <a:rPr lang="nb-NO" sz="1800" b="0" i="0" u="none" strike="noStrike" baseline="0" noProof="0" dirty="0">
                <a:solidFill>
                  <a:srgbClr val="323232"/>
                </a:solidFill>
                <a:latin typeface="Arial" panose="020B0604020202020204" pitchFamily="34" charset="0"/>
              </a:rPr>
              <a:t> 10.</a:t>
            </a:r>
          </a:p>
          <a:p>
            <a:pPr marL="342900" indent="-342900">
              <a:buFont typeface="+mj-lt"/>
              <a:buAutoNum type="arabicPeriod"/>
            </a:pPr>
            <a:endParaRPr lang="nb-NO" sz="1800" b="0" i="0" u="none" strike="noStrike" baseline="0" noProof="0" dirty="0">
              <a:solidFill>
                <a:srgbClr val="32323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nb-NO" sz="1800" b="0" i="0" u="none" strike="noStrike" baseline="0" noProof="0" dirty="0">
                <a:solidFill>
                  <a:srgbClr val="323232"/>
                </a:solidFill>
                <a:latin typeface="Arial" panose="020B0604020202020204" pitchFamily="34" charset="0"/>
              </a:rPr>
              <a:t>Overdommer</a:t>
            </a:r>
          </a:p>
          <a:p>
            <a:pPr marL="342900" indent="-342900">
              <a:buFont typeface="+mj-lt"/>
              <a:buAutoNum type="arabicPeriod"/>
            </a:pPr>
            <a:endParaRPr lang="nb-NO" sz="1800" b="0" i="0" u="none" strike="noStrike" baseline="0" noProof="0" dirty="0">
              <a:solidFill>
                <a:srgbClr val="32323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nb-NO" sz="1800" b="0" i="0" u="none" strike="noStrike" baseline="0" noProof="0" dirty="0">
                <a:solidFill>
                  <a:srgbClr val="323232"/>
                </a:solidFill>
                <a:latin typeface="Arial" panose="020B0604020202020204" pitchFamily="34" charset="0"/>
              </a:rPr>
              <a:t>Trener 1</a:t>
            </a:r>
            <a:r>
              <a:rPr lang="nb-NO" sz="1800" noProof="0" dirty="0">
                <a:solidFill>
                  <a:srgbClr val="323232"/>
                </a:solidFill>
                <a:latin typeface="Arial" panose="020B0604020202020204" pitchFamily="34" charset="0"/>
              </a:rPr>
              <a:t>. </a:t>
            </a:r>
            <a:r>
              <a:rPr lang="nb-NO" sz="1800" b="0" i="0" u="none" strike="noStrike" baseline="0" noProof="0" dirty="0">
                <a:solidFill>
                  <a:srgbClr val="323232"/>
                </a:solidFill>
                <a:latin typeface="Arial" panose="020B0604020202020204" pitchFamily="34" charset="0"/>
              </a:rPr>
              <a:t>Her vil det også komme kompetanse </a:t>
            </a:r>
            <a:r>
              <a:rPr lang="nb-NO" sz="1800" noProof="0" dirty="0">
                <a:solidFill>
                  <a:srgbClr val="323232"/>
                </a:solidFill>
                <a:latin typeface="Arial" panose="020B0604020202020204" pitchFamily="34" charset="0"/>
              </a:rPr>
              <a:t>utenfor vår seksjon.</a:t>
            </a:r>
          </a:p>
          <a:p>
            <a:pPr marL="342900" indent="-342900">
              <a:buFont typeface="+mj-lt"/>
              <a:buAutoNum type="arabicPeriod"/>
            </a:pPr>
            <a:endParaRPr lang="nb-NO" sz="1800" noProof="0" dirty="0">
              <a:solidFill>
                <a:srgbClr val="32323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nb-NO" sz="1800" noProof="0" dirty="0">
                <a:solidFill>
                  <a:srgbClr val="323232"/>
                </a:solidFill>
                <a:latin typeface="Arial" panose="020B0604020202020204" pitchFamily="34" charset="0"/>
              </a:rPr>
              <a:t>Trener 2. Er spesielt fokus på våre idretter.</a:t>
            </a:r>
          </a:p>
        </p:txBody>
      </p:sp>
      <p:pic>
        <p:nvPicPr>
          <p:cNvPr id="3" name="Bilde 2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E8BAC943-DE56-2600-7ABA-ED829D7BA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FCF83730-C2A2-39A0-4728-18B8AB5C77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658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06145-322A-DAAA-6A1C-8A36976C4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E20BD9AA-93B7-487A-DE3E-CAA84D95A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82815679-9FDE-F22A-AB79-447EB270F4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C996A84-1F7E-4779-4248-2E365DDDEE5E}"/>
              </a:ext>
            </a:extLst>
          </p:cNvPr>
          <p:cNvSpPr txBox="1"/>
          <p:nvPr/>
        </p:nvSpPr>
        <p:spPr>
          <a:xfrm>
            <a:off x="1686502" y="2565062"/>
            <a:ext cx="92315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600" b="1" noProof="0" dirty="0"/>
              <a:t>Gjennomført kurs i perioden 2023 - 2025</a:t>
            </a:r>
          </a:p>
          <a:p>
            <a:endParaRPr lang="nb-NO" noProof="0" dirty="0"/>
          </a:p>
          <a:p>
            <a:endParaRPr lang="nb-NO" noProof="0" dirty="0"/>
          </a:p>
        </p:txBody>
      </p:sp>
      <p:pic>
        <p:nvPicPr>
          <p:cNvPr id="4" name="Bilde 3" descr="Et bilde som inneholder tekst, Font, Grafikk, logo&#10;&#10;KI-generert innhold kan være feil.">
            <a:extLst>
              <a:ext uri="{FF2B5EF4-FFF2-40B4-BE49-F238E27FC236}">
                <a16:creationId xmlns:a16="http://schemas.microsoft.com/office/drawing/2014/main" id="{6C46C104-831C-7F07-702C-9BAE34309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9" y="4238624"/>
            <a:ext cx="3819525" cy="1914525"/>
          </a:xfrm>
          <a:prstGeom prst="rect">
            <a:avLst/>
          </a:prstGeom>
        </p:spPr>
      </p:pic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4534BFB5-3733-DF14-D98F-E409C833D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5" name="Bilde 4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AD131C02-92DD-8DEF-5011-C1C211502F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6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A7C8C-8142-7BAC-E9F8-2CFE28F98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655148D9-55C8-E7D5-1A48-AE6436DC7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FE9F07F9-684B-EABE-B920-9280D900FD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C38D9FE9-4CE2-053A-23FD-C51B2A4B9442}"/>
              </a:ext>
            </a:extLst>
          </p:cNvPr>
          <p:cNvSpPr txBox="1"/>
          <p:nvPr/>
        </p:nvSpPr>
        <p:spPr>
          <a:xfrm>
            <a:off x="1333500" y="2228671"/>
            <a:ext cx="104989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600" b="1" noProof="0" dirty="0"/>
              <a:t>Vi har hatt 171 </a:t>
            </a:r>
            <a:r>
              <a:rPr lang="nb-NO" sz="3600" b="1" noProof="0" dirty="0" err="1"/>
              <a:t>stk</a:t>
            </a:r>
            <a:r>
              <a:rPr lang="nb-NO" sz="3600" b="1" noProof="0" dirty="0"/>
              <a:t> på kurs i perioden 2023 – 2025</a:t>
            </a:r>
          </a:p>
          <a:p>
            <a:endParaRPr lang="nb-NO" sz="3600" b="1" noProof="0" dirty="0"/>
          </a:p>
          <a:p>
            <a:r>
              <a:rPr lang="nb-NO" sz="3600" b="1" noProof="0" dirty="0"/>
              <a:t>Fordelt på:</a:t>
            </a:r>
          </a:p>
          <a:p>
            <a:endParaRPr lang="nb-NO" noProof="0" dirty="0"/>
          </a:p>
          <a:p>
            <a:endParaRPr lang="nb-NO" noProof="0" dirty="0"/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98BAF75F-1265-4B42-9733-FB40A81A0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FF47B518-594F-6E29-EDBF-7896399EC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203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55872-EAF5-E5E3-7883-935CB8133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8F3D27E7-3754-33F3-260F-CBCD6AD15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334FF65B-B41D-A8F7-BE5A-88307A6363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6C409AF-193E-B991-B0AB-40F8D97C52AC}"/>
              </a:ext>
            </a:extLst>
          </p:cNvPr>
          <p:cNvSpPr txBox="1"/>
          <p:nvPr/>
        </p:nvSpPr>
        <p:spPr>
          <a:xfrm>
            <a:off x="295310" y="1202974"/>
            <a:ext cx="9411398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noProof="0" dirty="0"/>
          </a:p>
          <a:p>
            <a:r>
              <a:rPr lang="nb-NO" sz="2400" b="1" noProof="0" dirty="0"/>
              <a:t>Boccia dommer: </a:t>
            </a:r>
          </a:p>
          <a:p>
            <a:endParaRPr lang="nb-NO" noProof="0" dirty="0"/>
          </a:p>
          <a:p>
            <a:r>
              <a:rPr lang="nb-NO" sz="1800" b="1" i="1" noProof="0" dirty="0"/>
              <a:t>Boccia dommer kurs </a:t>
            </a:r>
            <a:r>
              <a:rPr lang="nb-NO" sz="1800" b="1" i="1" noProof="0" dirty="0" err="1"/>
              <a:t>kl</a:t>
            </a:r>
            <a:r>
              <a:rPr lang="nb-NO" sz="1800" b="1" i="1" noProof="0" dirty="0"/>
              <a:t> 1.	</a:t>
            </a:r>
          </a:p>
          <a:p>
            <a:endParaRPr lang="nb-NO" sz="18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noProof="0" dirty="0"/>
              <a:t>0 kurs i Norge</a:t>
            </a:r>
          </a:p>
          <a:p>
            <a:endParaRPr lang="nb-NO" sz="18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Seksjonen sendte Caroline Elnes  på internasjonalt kurs i Finland 2024.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800" noProof="0" dirty="0"/>
          </a:p>
          <a:p>
            <a:r>
              <a:rPr lang="nb-NO" noProof="0" dirty="0"/>
              <a:t>Da er det bare å gratulere </a:t>
            </a:r>
            <a:r>
              <a:rPr lang="nb-NO" b="1" noProof="0" dirty="0"/>
              <a:t>Caroline Elnes fra Helios IF </a:t>
            </a:r>
            <a:r>
              <a:rPr lang="nb-NO" noProof="0" dirty="0"/>
              <a:t>som vår nye internasjonale dommer.</a:t>
            </a:r>
            <a:endParaRPr lang="nb-NO" sz="1800" noProof="0" dirty="0"/>
          </a:p>
          <a:p>
            <a:endParaRPr lang="nb-NO" noProof="0" dirty="0"/>
          </a:p>
          <a:p>
            <a:endParaRPr lang="nb-NO" noProof="0" dirty="0"/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89822A05-E131-6B54-D3AB-C6E2EB12F6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ED8CFC70-466F-E5F6-23B8-216BEFB81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994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773F2-270C-BEA9-1808-4DF58CDA1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A622D618-94BF-E275-402A-ABBDCA77B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CD4E2598-B78D-4331-4976-0B994D2FFB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BF7A7805-6F45-5181-2050-813D3EAA8C8D}"/>
              </a:ext>
            </a:extLst>
          </p:cNvPr>
          <p:cNvSpPr txBox="1"/>
          <p:nvPr/>
        </p:nvSpPr>
        <p:spPr>
          <a:xfrm>
            <a:off x="1390301" y="1237071"/>
            <a:ext cx="9411398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noProof="0" dirty="0"/>
          </a:p>
          <a:p>
            <a:r>
              <a:rPr lang="nb-NO" sz="2400" b="1" noProof="0" dirty="0"/>
              <a:t>Boccia dommer nasjonalt: </a:t>
            </a:r>
          </a:p>
          <a:p>
            <a:endParaRPr lang="nb-NO" noProof="0" dirty="0"/>
          </a:p>
          <a:p>
            <a:r>
              <a:rPr lang="nb-NO" sz="1800" b="1" i="1" noProof="0" dirty="0"/>
              <a:t> </a:t>
            </a:r>
            <a:endParaRPr lang="nb-NO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15 stk. nye dommere.</a:t>
            </a:r>
          </a:p>
          <a:p>
            <a:endParaRPr lang="nb-NO" noProof="0" dirty="0"/>
          </a:p>
          <a:p>
            <a:endParaRPr lang="nb-NO" noProof="0" dirty="0"/>
          </a:p>
          <a:p>
            <a:endParaRPr lang="nb-NO" noProof="0" dirty="0"/>
          </a:p>
          <a:p>
            <a:endParaRPr lang="nb-NO" noProof="0" dirty="0"/>
          </a:p>
          <a:p>
            <a:r>
              <a:rPr lang="nb-NO" sz="2400" b="1" noProof="0" dirty="0"/>
              <a:t>Teppecurling  dommer kurs</a:t>
            </a:r>
            <a:r>
              <a:rPr lang="nb-NO" sz="1800" b="1" i="1" noProof="0" dirty="0"/>
              <a:t>.</a:t>
            </a:r>
          </a:p>
          <a:p>
            <a:endParaRPr lang="nb-NO" b="1" i="1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noProof="0" dirty="0"/>
              <a:t>10 stk</a:t>
            </a:r>
            <a:r>
              <a:rPr lang="nb-NO" noProof="0" dirty="0"/>
              <a:t>. nye dommere.</a:t>
            </a:r>
            <a:endParaRPr lang="nb-NO" sz="1800" noProof="0" dirty="0"/>
          </a:p>
          <a:p>
            <a:endParaRPr lang="nb-NO" noProof="0" dirty="0"/>
          </a:p>
        </p:txBody>
      </p:sp>
      <p:pic>
        <p:nvPicPr>
          <p:cNvPr id="4" name="Bilde 3" descr="Et bilde som inneholder sketch, tegning, tegnefilm, illustrasjon&#10;&#10;KI-generert innhold kan være feil.">
            <a:extLst>
              <a:ext uri="{FF2B5EF4-FFF2-40B4-BE49-F238E27FC236}">
                <a16:creationId xmlns:a16="http://schemas.microsoft.com/office/drawing/2014/main" id="{7B35FE89-02D2-7DAD-7D08-48565A16F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161" y="1558278"/>
            <a:ext cx="2096086" cy="3284588"/>
          </a:xfrm>
          <a:prstGeom prst="rect">
            <a:avLst/>
          </a:prstGeom>
        </p:spPr>
      </p:pic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B43BC809-22D9-E75C-56AF-CF2D68FAF7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68" y="5967989"/>
            <a:ext cx="1028934" cy="711362"/>
          </a:xfrm>
          <a:prstGeom prst="rect">
            <a:avLst/>
          </a:prstGeom>
        </p:spPr>
      </p:pic>
      <p:pic>
        <p:nvPicPr>
          <p:cNvPr id="5" name="Bilde 4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AA1A1542-F889-B4CC-97EC-9CFA1D1DB2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548" y="5944780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743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0D5FE-6BCC-DDC5-6B2B-7B95358FE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B6245376-1114-1F45-7AED-A50B29778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BE188905-27C7-0DDC-E71F-EC4A847457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9362966-74CD-9207-CE32-7ED87834390E}"/>
              </a:ext>
            </a:extLst>
          </p:cNvPr>
          <p:cNvSpPr txBox="1"/>
          <p:nvPr/>
        </p:nvSpPr>
        <p:spPr>
          <a:xfrm>
            <a:off x="1107482" y="1113246"/>
            <a:ext cx="378836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noProof="0" dirty="0"/>
          </a:p>
          <a:p>
            <a:r>
              <a:rPr lang="nb-NO" sz="1800" b="1" i="0" u="none" strike="noStrike" baseline="0" noProof="0" dirty="0">
                <a:solidFill>
                  <a:srgbClr val="000000"/>
                </a:solidFill>
                <a:latin typeface="Aharoni" panose="02010803020104030203" pitchFamily="2" charset="-79"/>
              </a:rPr>
              <a:t>RENNEASSISTENT / TRENER KURS</a:t>
            </a:r>
          </a:p>
          <a:p>
            <a:endParaRPr lang="nb-NO" b="1" noProof="0" dirty="0">
              <a:solidFill>
                <a:srgbClr val="000000"/>
              </a:solidFill>
              <a:latin typeface="Aharoni" panose="02010803020104030203" pitchFamily="2" charset="-79"/>
            </a:endParaRPr>
          </a:p>
          <a:p>
            <a:endParaRPr lang="nb-NO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6  klubber deltok</a:t>
            </a:r>
          </a:p>
          <a:p>
            <a:endParaRPr lang="nb-NO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noProof="0" dirty="0"/>
              <a:t>9 stk. Deltakere</a:t>
            </a:r>
          </a:p>
          <a:p>
            <a:endParaRPr lang="nb-NO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noProof="0" dirty="0"/>
          </a:p>
          <a:p>
            <a:endParaRPr lang="nb-NO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noProof="0" dirty="0"/>
          </a:p>
          <a:p>
            <a:endParaRPr lang="nb-NO" noProof="0" dirty="0"/>
          </a:p>
          <a:p>
            <a:endParaRPr lang="nb-NO" noProof="0" dirty="0"/>
          </a:p>
        </p:txBody>
      </p:sp>
      <p:pic>
        <p:nvPicPr>
          <p:cNvPr id="2050" name="Picture 2" descr="Elef Boccia Ramps is the first greek company that manufactures Boccia Bc3  equipment">
            <a:extLst>
              <a:ext uri="{FF2B5EF4-FFF2-40B4-BE49-F238E27FC236}">
                <a16:creationId xmlns:a16="http://schemas.microsoft.com/office/drawing/2014/main" id="{DC083AB3-6B0E-93AB-0146-090180095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45027"/>
            <a:ext cx="5317474" cy="453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ingle Superior Boccia Balls - Ontario Cerebral Palsy Sports Association">
            <a:extLst>
              <a:ext uri="{FF2B5EF4-FFF2-40B4-BE49-F238E27FC236}">
                <a16:creationId xmlns:a16="http://schemas.microsoft.com/office/drawing/2014/main" id="{4BD83029-552A-065D-A562-C62EE9ABE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053" y="4084180"/>
            <a:ext cx="1998767" cy="19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7F7A84C2-E4B1-608A-22BD-3527FAF632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18" y="6076950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EA090A0E-3E5D-1125-43F4-D74EF10386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21" y="6030533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2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180CC-AA09-640C-95BD-1B2868A2F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4B8A0E72-A6B7-846F-76F7-8530FCBAD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85B05223-91CF-B6D6-A9A5-72C29F957A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6D044AC-6AF0-F88E-F676-A507D18C5ED7}"/>
              </a:ext>
            </a:extLst>
          </p:cNvPr>
          <p:cNvSpPr txBox="1"/>
          <p:nvPr/>
        </p:nvSpPr>
        <p:spPr>
          <a:xfrm>
            <a:off x="677008" y="793325"/>
            <a:ext cx="8406602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noProof="0" dirty="0"/>
          </a:p>
          <a:p>
            <a:endParaRPr lang="nb-NO" noProof="0" dirty="0"/>
          </a:p>
          <a:p>
            <a:r>
              <a:rPr lang="nb-NO" sz="2400" b="1" noProof="0" dirty="0"/>
              <a:t>Overdommer kurs i Boccia og Teppecurling</a:t>
            </a:r>
            <a:r>
              <a:rPr lang="nb-NO" sz="1800" b="1" noProof="0" dirty="0"/>
              <a:t>.</a:t>
            </a:r>
          </a:p>
          <a:p>
            <a:endParaRPr lang="nb-NO" sz="1800" b="1" noProof="0" dirty="0"/>
          </a:p>
          <a:p>
            <a:endParaRPr lang="nb-NO" b="1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noProof="0" dirty="0"/>
              <a:t>6 klubber deltok.</a:t>
            </a:r>
          </a:p>
          <a:p>
            <a:endParaRPr lang="nb-NO" sz="18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noProof="0" dirty="0"/>
              <a:t>8 stk. nye overdommere.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noProof="0" dirty="0"/>
          </a:p>
          <a:p>
            <a:r>
              <a:rPr lang="nb-NO" sz="1800" noProof="0" dirty="0"/>
              <a:t>	- 8 </a:t>
            </a:r>
            <a:r>
              <a:rPr lang="nb-NO" sz="1800" noProof="0" dirty="0" err="1"/>
              <a:t>stk</a:t>
            </a:r>
            <a:r>
              <a:rPr lang="nb-NO" sz="1800" noProof="0" dirty="0"/>
              <a:t> i Boccia</a:t>
            </a:r>
          </a:p>
          <a:p>
            <a:endParaRPr lang="nb-NO" sz="1800" noProof="0" dirty="0"/>
          </a:p>
          <a:p>
            <a:r>
              <a:rPr lang="nb-NO" noProof="0" dirty="0"/>
              <a:t>	- 4 </a:t>
            </a:r>
            <a:r>
              <a:rPr lang="nb-NO" noProof="0" dirty="0" err="1"/>
              <a:t>stk</a:t>
            </a:r>
            <a:r>
              <a:rPr lang="nb-NO" noProof="0" dirty="0"/>
              <a:t>  i Teppecurling.</a:t>
            </a:r>
            <a:endParaRPr lang="nb-NO" sz="18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noProof="0" dirty="0"/>
          </a:p>
          <a:p>
            <a:endParaRPr lang="nb-NO" sz="1800" noProof="0" dirty="0"/>
          </a:p>
          <a:p>
            <a:endParaRPr lang="nb-NO" noProof="0" dirty="0"/>
          </a:p>
        </p:txBody>
      </p:sp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6ADBBB1B-DB33-51F7-E9CC-1952390ED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18" y="6076950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BA63A2D1-B365-12CE-0927-BD80B2F0D9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21" y="6030533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69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ECA89-CF64-522E-DE97-EEFFCF93F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Grafikk, logo&#10;&#10;Automatisk generert beskrivelse">
            <a:extLst>
              <a:ext uri="{FF2B5EF4-FFF2-40B4-BE49-F238E27FC236}">
                <a16:creationId xmlns:a16="http://schemas.microsoft.com/office/drawing/2014/main" id="{321B42A2-C866-975F-DA18-91521E365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16617"/>
            <a:ext cx="1885244" cy="360091"/>
          </a:xfrm>
          <a:prstGeom prst="rect">
            <a:avLst/>
          </a:prstGeom>
        </p:spPr>
      </p:pic>
      <p:sp>
        <p:nvSpPr>
          <p:cNvPr id="16" name="AutoShape 2" descr="Curlingstein Gul ">
            <a:extLst>
              <a:ext uri="{FF2B5EF4-FFF2-40B4-BE49-F238E27FC236}">
                <a16:creationId xmlns:a16="http://schemas.microsoft.com/office/drawing/2014/main" id="{2297F78E-3930-BADB-9A0D-090FD67697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3505" y="7074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 noProof="0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BE5A92C-E316-FEC2-D841-91D0C193E264}"/>
              </a:ext>
            </a:extLst>
          </p:cNvPr>
          <p:cNvSpPr txBox="1"/>
          <p:nvPr/>
        </p:nvSpPr>
        <p:spPr>
          <a:xfrm>
            <a:off x="3698423" y="396662"/>
            <a:ext cx="4381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b="1" noProof="0" dirty="0"/>
              <a:t>NYE KURS I 2025  / 2026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79C31927-A677-D4FB-187D-351ADF508B25}"/>
              </a:ext>
            </a:extLst>
          </p:cNvPr>
          <p:cNvSpPr txBox="1"/>
          <p:nvPr/>
        </p:nvSpPr>
        <p:spPr>
          <a:xfrm>
            <a:off x="566004" y="1237838"/>
            <a:ext cx="889158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noProof="0" dirty="0"/>
              <a:t>DOMMERKURS: Boccia i Oslo 5 og 6 april.  ( 11 stk.  fult kurs)</a:t>
            </a:r>
          </a:p>
          <a:p>
            <a:endParaRPr lang="nb-NO" noProof="0" dirty="0"/>
          </a:p>
          <a:p>
            <a:endParaRPr lang="nb-NO" noProof="0" dirty="0"/>
          </a:p>
          <a:p>
            <a:r>
              <a:rPr lang="nb-NO" noProof="0" dirty="0"/>
              <a:t>DOMMERKURS: Boccia Vestre Toten 29 og 30 april. ( 6 stk. plass til flere)</a:t>
            </a:r>
          </a:p>
          <a:p>
            <a:endParaRPr lang="nb-NO" noProof="0" dirty="0"/>
          </a:p>
          <a:p>
            <a:endParaRPr lang="nb-NO" noProof="0" dirty="0"/>
          </a:p>
          <a:p>
            <a:r>
              <a:rPr lang="nb-NO" noProof="0" dirty="0"/>
              <a:t>DOMMERKURS:  Boccia </a:t>
            </a:r>
            <a:r>
              <a:rPr lang="nb-NO" noProof="0" dirty="0" err="1"/>
              <a:t>Kl</a:t>
            </a:r>
            <a:r>
              <a:rPr lang="nb-NO" dirty="0"/>
              <a:t> </a:t>
            </a:r>
            <a:r>
              <a:rPr lang="nb-NO" noProof="0" dirty="0"/>
              <a:t>1</a:t>
            </a:r>
            <a:r>
              <a:rPr lang="nb-NO" dirty="0"/>
              <a:t>,</a:t>
            </a:r>
            <a:r>
              <a:rPr lang="nb-NO" noProof="0" dirty="0"/>
              <a:t> dato og sted kommer.</a:t>
            </a:r>
          </a:p>
          <a:p>
            <a:endParaRPr lang="nb-NO" noProof="0" dirty="0"/>
          </a:p>
          <a:p>
            <a:endParaRPr lang="nb-NO" noProof="0" dirty="0"/>
          </a:p>
          <a:p>
            <a:r>
              <a:rPr lang="nb-NO" noProof="0" dirty="0"/>
              <a:t>TRENERKURS : Trener 1, dato og sted kommer.</a:t>
            </a:r>
          </a:p>
          <a:p>
            <a:endParaRPr lang="nb-NO" noProof="0" dirty="0"/>
          </a:p>
          <a:p>
            <a:endParaRPr lang="nb-NO" noProof="0" dirty="0"/>
          </a:p>
          <a:p>
            <a:r>
              <a:rPr lang="nb-NO" noProof="0" dirty="0"/>
              <a:t>ARRANGEMENT KURS.  Arrangementsteknikk dato og  sted kommer.</a:t>
            </a:r>
          </a:p>
          <a:p>
            <a:endParaRPr lang="nb-NO" noProof="0" dirty="0"/>
          </a:p>
          <a:p>
            <a:endParaRPr lang="nb-NO" noProof="0" dirty="0"/>
          </a:p>
          <a:p>
            <a:r>
              <a:rPr lang="nb-NO" noProof="0"/>
              <a:t>RService</a:t>
            </a:r>
            <a:r>
              <a:rPr lang="nb-NO" noProof="0" dirty="0"/>
              <a:t> KURS: Sted og dato kommer.</a:t>
            </a:r>
          </a:p>
          <a:p>
            <a:endParaRPr lang="nb-NO" noProof="0" dirty="0"/>
          </a:p>
          <a:p>
            <a:endParaRPr lang="nb-NO" noProof="0" dirty="0"/>
          </a:p>
        </p:txBody>
      </p:sp>
      <p:pic>
        <p:nvPicPr>
          <p:cNvPr id="11" name="Bilde 10" descr="Et bilde som inneholder strektegning, sketch, tegning, clip art&#10;&#10;KI-generert innhold kan være feil.">
            <a:extLst>
              <a:ext uri="{FF2B5EF4-FFF2-40B4-BE49-F238E27FC236}">
                <a16:creationId xmlns:a16="http://schemas.microsoft.com/office/drawing/2014/main" id="{95894B7C-62CA-8BAF-4237-9C916A50FD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362" y="1111001"/>
            <a:ext cx="2780229" cy="2780229"/>
          </a:xfrm>
          <a:prstGeom prst="rect">
            <a:avLst/>
          </a:prstGeom>
        </p:spPr>
      </p:pic>
      <p:pic>
        <p:nvPicPr>
          <p:cNvPr id="2" name="Bilde 1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F179FDCF-7947-CC17-796F-C41FF6AA4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18" y="6076950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15AF9059-B47F-5C88-F3EA-0CF051B7B9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21" y="6030533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24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C274266-E5B0-F618-DC80-FF322DDD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nb-NO" sz="4000">
                <a:solidFill>
                  <a:srgbClr val="FFFFFF"/>
                </a:solidFill>
              </a:rPr>
              <a:t>Gevinst</a:t>
            </a:r>
          </a:p>
        </p:txBody>
      </p:sp>
      <p:pic>
        <p:nvPicPr>
          <p:cNvPr id="6" name="Bilde 5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6FF91C7C-D6C2-396A-AE70-FE64B1E45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675" y="5926494"/>
            <a:ext cx="763706" cy="757779"/>
          </a:xfrm>
          <a:prstGeom prst="rect">
            <a:avLst/>
          </a:prstGeom>
        </p:spPr>
      </p:pic>
      <p:pic>
        <p:nvPicPr>
          <p:cNvPr id="7" name="Bilde 6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309CD41E-7660-7D95-89F8-4462DB8AA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258" y="5949702"/>
            <a:ext cx="1028934" cy="711362"/>
          </a:xfrm>
          <a:prstGeom prst="rect">
            <a:avLst/>
          </a:prstGeom>
        </p:spPr>
      </p:pic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AEE1C676-0CAA-1D71-D69D-7AF69210BD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5857391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582123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867F471-6A01-A416-486D-1090BCDD2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b-NO">
                <a:solidFill>
                  <a:srgbClr val="FFFFFF"/>
                </a:solidFill>
              </a:rPr>
              <a:t>Kampanjen «Hvordan vil vi ha det på stevner»</a:t>
            </a: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79B6A9-E7F4-B387-0326-42EFA5BEA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nb-NO" sz="2400"/>
              <a:t>Formål:</a:t>
            </a:r>
          </a:p>
          <a:p>
            <a:pPr marL="0" indent="0">
              <a:buNone/>
            </a:pPr>
            <a:r>
              <a:rPr lang="nb-NO" sz="2400"/>
              <a:t>Skape en trygt og godt miljø på våre stevner</a:t>
            </a:r>
          </a:p>
          <a:p>
            <a:pPr marL="0" indent="0">
              <a:buNone/>
            </a:pPr>
            <a:endParaRPr lang="nb-NO" sz="2400"/>
          </a:p>
          <a:p>
            <a:pPr>
              <a:buFontTx/>
              <a:buChar char="-"/>
            </a:pPr>
            <a:r>
              <a:rPr lang="nb-NO" sz="2400"/>
              <a:t>Retningslinjene vil alle bli tilsendt alle klubber</a:t>
            </a:r>
          </a:p>
          <a:p>
            <a:pPr>
              <a:buFontTx/>
              <a:buChar char="-"/>
            </a:pPr>
            <a:r>
              <a:rPr lang="nb-NO" sz="2400"/>
              <a:t>Retningslinjene vil inngå i seksjonens klubbnivå prosjekt</a:t>
            </a:r>
          </a:p>
          <a:p>
            <a:pPr>
              <a:buFontTx/>
              <a:buChar char="-"/>
            </a:pPr>
            <a:r>
              <a:rPr lang="nb-NO" sz="2400"/>
              <a:t>Plakater på våre stevner</a:t>
            </a:r>
          </a:p>
          <a:p>
            <a:pPr>
              <a:buFontTx/>
              <a:buChar char="-"/>
            </a:pPr>
            <a:endParaRPr lang="nb-NO" sz="2400"/>
          </a:p>
        </p:txBody>
      </p:sp>
      <p:pic>
        <p:nvPicPr>
          <p:cNvPr id="5" name="Bilde 4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F382FB58-55F4-B4BA-E16D-B6740F97D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18" y="6076950"/>
            <a:ext cx="1028934" cy="711362"/>
          </a:xfrm>
          <a:prstGeom prst="rect">
            <a:avLst/>
          </a:prstGeom>
        </p:spPr>
      </p:pic>
      <p:pic>
        <p:nvPicPr>
          <p:cNvPr id="6" name="Bilde 5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DEA9F12F-BC65-915B-9F4A-9C9000F10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21" y="6030533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665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F9DBC68-9294-6265-E74F-1AD76465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b-NO">
                <a:solidFill>
                  <a:srgbClr val="FFFFFF"/>
                </a:solidFill>
              </a:rPr>
              <a:t>Områder i kampanjen</a:t>
            </a: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FE0135C-8965-F09A-C3CE-2FE4CC32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nb-NO" dirty="0"/>
              <a:t>Seksuell trakassering</a:t>
            </a:r>
          </a:p>
          <a:p>
            <a:r>
              <a:rPr lang="nb-NO" dirty="0"/>
              <a:t>Alkohol</a:t>
            </a:r>
          </a:p>
          <a:p>
            <a:r>
              <a:rPr lang="nb-NO" dirty="0"/>
              <a:t>Mobbing</a:t>
            </a:r>
          </a:p>
          <a:p>
            <a:endParaRPr lang="nb-NO" dirty="0"/>
          </a:p>
          <a:p>
            <a:r>
              <a:rPr lang="nb-NO" dirty="0"/>
              <a:t>Disiplinær- og sanksjonsutvalg</a:t>
            </a:r>
          </a:p>
        </p:txBody>
      </p:sp>
      <p:pic>
        <p:nvPicPr>
          <p:cNvPr id="5" name="Bilde 4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DAAA22A2-E59C-1563-77FF-19134AC89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18" y="6076950"/>
            <a:ext cx="1028934" cy="711362"/>
          </a:xfrm>
          <a:prstGeom prst="rect">
            <a:avLst/>
          </a:prstGeom>
        </p:spPr>
      </p:pic>
      <p:pic>
        <p:nvPicPr>
          <p:cNvPr id="6" name="Bilde 5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CCFC47F2-7A96-7671-886D-EBABD5923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21" y="6030533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6973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92B76A3-0B8A-8373-6861-01B7E7A96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b-NO" sz="4100">
                <a:solidFill>
                  <a:srgbClr val="FFFFFF"/>
                </a:solidFill>
              </a:rPr>
              <a:t>Retningslinjer for seksuell trakassering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FFF7AE-E4C8-B8BA-E560-AAFF9803E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nb-NO" sz="13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Behandle alle med respekt, og avstå for alle former for kommunikasjon, handling eller behandling som kan oppleve krengende </a:t>
            </a:r>
          </a:p>
          <a:p>
            <a:pPr marL="342900" lvl="0" indent="-342900">
              <a:buFont typeface="+mj-lt"/>
              <a:buAutoNum type="arabicPeriod"/>
            </a:pPr>
            <a:r>
              <a:rPr lang="nb-NO" sz="13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Unngå berøring som kan oppleves som uønsket. </a:t>
            </a:r>
          </a:p>
          <a:p>
            <a:pPr marL="342900" lvl="0" indent="-342900">
              <a:buFont typeface="+mj-lt"/>
              <a:buAutoNum type="arabicPeriod"/>
            </a:pPr>
            <a:r>
              <a:rPr lang="nb-NO" sz="13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Unngå former for verbal intimitet som kan oppleve som seksuell ladet</a:t>
            </a:r>
          </a:p>
          <a:p>
            <a:pPr marL="342900" lvl="0" indent="-342900">
              <a:buFont typeface="+mj-lt"/>
              <a:buAutoNum type="arabicPeriod"/>
            </a:pPr>
            <a:r>
              <a:rPr lang="nb-NO" sz="13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Unngå uttrykk, vitser og meninger som omhandler person, kjønn, seksuelle orientering på en negativ måte. </a:t>
            </a:r>
          </a:p>
          <a:p>
            <a:pPr marL="342900" lvl="0" indent="-342900">
              <a:buFont typeface="+mj-lt"/>
              <a:buAutoNum type="arabicPeriod"/>
            </a:pPr>
            <a:r>
              <a:rPr lang="nb-NO" sz="13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Vise respekt for utøverens, trenerens og lederens privatliv </a:t>
            </a:r>
          </a:p>
          <a:p>
            <a:pPr marL="342900" lvl="0" indent="-342900">
              <a:buFont typeface="+mj-lt"/>
              <a:buAutoNum type="arabicPeriod"/>
            </a:pPr>
            <a:r>
              <a:rPr lang="nb-NO" sz="13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Gripe inn og varsle dersom man opplever brudd på disse retningslinjer</a:t>
            </a:r>
          </a:p>
          <a:p>
            <a:pPr marL="0" indent="0">
              <a:buNone/>
            </a:pPr>
            <a:r>
              <a:rPr lang="nb-NO" sz="13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</a:p>
          <a:p>
            <a:r>
              <a:rPr lang="nb-NO" sz="1300" b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HUSK:</a:t>
            </a:r>
            <a:r>
              <a:rPr lang="nb-NO" sz="13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Støtteapparatet som trener, ledere, tillitsvalgte, </a:t>
            </a:r>
            <a:r>
              <a:rPr lang="nb-NO" sz="130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funksjonsnærer</a:t>
            </a:r>
            <a:r>
              <a:rPr lang="nb-NO" sz="13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dommere og foreldre har hovedansvar for at retningslinjer gjøres kjent og overholdes i organisasjonen og idrettsmiljø i boccia og </a:t>
            </a:r>
            <a:r>
              <a:rPr lang="nb-NO" sz="130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teppcurling</a:t>
            </a:r>
            <a:r>
              <a:rPr lang="nb-NO" sz="13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  <a:p>
            <a:endParaRPr lang="nb-NO" sz="1300"/>
          </a:p>
        </p:txBody>
      </p:sp>
      <p:pic>
        <p:nvPicPr>
          <p:cNvPr id="5" name="Bilde 4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B3D994BB-F3C0-B94F-974D-8C41207EA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18" y="6076950"/>
            <a:ext cx="1028934" cy="711362"/>
          </a:xfrm>
          <a:prstGeom prst="rect">
            <a:avLst/>
          </a:prstGeom>
        </p:spPr>
      </p:pic>
      <p:pic>
        <p:nvPicPr>
          <p:cNvPr id="6" name="Bilde 5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247DCE39-E355-B992-55B5-7B02E8EBC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21" y="6030533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1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332EAFF-4E61-147D-53C1-0B7E3A671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b-NO" sz="4100">
                <a:solidFill>
                  <a:srgbClr val="FFFFFF"/>
                </a:solidFill>
              </a:rPr>
              <a:t>Retningslinjer for alkohol</a:t>
            </a: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B7C58A0-3AF2-0D76-D21F-F6C8D679C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Ingen skal komme påvirket på konkurranse regi Boccia og </a:t>
            </a:r>
            <a:r>
              <a:rPr lang="nb-NO" sz="1500" u="none" strike="noStrike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Teppcurling</a:t>
            </a: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seksjon, Norges Fleridrettsforbund </a:t>
            </a:r>
          </a:p>
          <a:p>
            <a:pPr marL="342900" lvl="0" indent="-342900">
              <a:buFont typeface="+mj-lt"/>
              <a:buAutoNum type="arabicPeriod"/>
            </a:pP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Informere medlemmer i boccia og teppecurling hva slags skadevirkninger alkohol har på presentasjonsevner, sikkerheten og det sosiale miljøer </a:t>
            </a:r>
          </a:p>
          <a:p>
            <a:pPr marL="342900" lvl="0" indent="-342900">
              <a:buFont typeface="+mj-lt"/>
              <a:buAutoNum type="arabicPeriod"/>
            </a:pP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Alle skal/bør møtes i et trygt og alkoholfritt idrettsmiljø. </a:t>
            </a:r>
          </a:p>
          <a:p>
            <a:pPr marL="0" lvl="0" indent="0">
              <a:buNone/>
            </a:pPr>
            <a:endParaRPr lang="nb-NO" sz="1500" b="1" u="none" strike="noStrik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nb-NO" sz="1500" b="1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HUSK</a:t>
            </a: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at trenere, ledere og utøvere skal/bør fremstå som forbilde, spesielt for barn, unge og psykiske utviklingshemmede, de anbefales ikke å nyte alkohol i </a:t>
            </a:r>
            <a:r>
              <a:rPr lang="nb-NO" sz="1500" u="none" strike="noStrike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samsvær</a:t>
            </a: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med utøvere. </a:t>
            </a:r>
          </a:p>
          <a:p>
            <a:endParaRPr lang="nb-NO" sz="1500"/>
          </a:p>
        </p:txBody>
      </p:sp>
      <p:pic>
        <p:nvPicPr>
          <p:cNvPr id="5" name="Bilde 4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377A073C-900A-BD8D-A2FE-C56363EA9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18" y="6076950"/>
            <a:ext cx="1028934" cy="711362"/>
          </a:xfrm>
          <a:prstGeom prst="rect">
            <a:avLst/>
          </a:prstGeom>
        </p:spPr>
      </p:pic>
      <p:pic>
        <p:nvPicPr>
          <p:cNvPr id="6" name="Bilde 5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7CA7AA8C-DBC4-C90F-B000-926A86584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21" y="6030533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4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2798796-6E14-F9F6-A77B-9E73277B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b-NO" sz="4100">
                <a:solidFill>
                  <a:srgbClr val="FFFFFF"/>
                </a:solidFill>
              </a:rPr>
              <a:t>Retningslinjer for mobbing	</a:t>
            </a: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04F4A9-B357-6472-0D0E-B5BD0A937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nb-NO" sz="1500" b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Mobbing kan foregå i ulike former som: </a:t>
            </a:r>
            <a:endParaRPr lang="nb-NO" sz="15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Fysisk mobbing kan være gjennom eksempelvis å slå, sparke, lugge, spytte, dytte eller ødelegge eiendeler til den som blir mobbet </a:t>
            </a:r>
          </a:p>
          <a:p>
            <a:pPr marL="342900" lvl="0" indent="-342900">
              <a:buFont typeface="+mj-lt"/>
              <a:buAutoNum type="arabicPeriod"/>
            </a:pP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Verbal mobbing kan være gjennom eksempelvis å si nedlatende eller krekende ting om offeret, true, spre usanne rykter, eller bruke krekende eller grove ord </a:t>
            </a:r>
          </a:p>
          <a:p>
            <a:pPr marL="342900" lvl="0" indent="-342900">
              <a:buFont typeface="+mj-lt"/>
              <a:buAutoNum type="arabicPeriod"/>
            </a:pP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Psykisk mobbing kan være f.eks. ryktespredning, manipulering og utestengelse </a:t>
            </a:r>
          </a:p>
          <a:p>
            <a:pPr marL="342900" lvl="0" indent="-342900">
              <a:buFont typeface="+mj-lt"/>
              <a:buAutoNum type="arabicPeriod"/>
            </a:pP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Telefon eller teknologimobbing kan være f.eks. krenkende eller truende tekstmeldinger eller kommentarer på nett, ryktespredning via </a:t>
            </a:r>
            <a:r>
              <a:rPr lang="nb-NO" sz="1500" u="none" strike="noStrike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nettet,spredning</a:t>
            </a:r>
            <a:r>
              <a:rPr lang="nb-NO" sz="1500" u="none" strike="noStrik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av private eller intime bilder. </a:t>
            </a:r>
          </a:p>
          <a:p>
            <a:endParaRPr lang="nb-NO" sz="1500"/>
          </a:p>
        </p:txBody>
      </p:sp>
      <p:pic>
        <p:nvPicPr>
          <p:cNvPr id="5" name="Bilde 4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B896A866-3E34-448A-B7AA-8AA9A0401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18" y="6076950"/>
            <a:ext cx="1028934" cy="711362"/>
          </a:xfrm>
          <a:prstGeom prst="rect">
            <a:avLst/>
          </a:prstGeom>
        </p:spPr>
      </p:pic>
      <p:pic>
        <p:nvPicPr>
          <p:cNvPr id="6" name="Bilde 5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02CE4991-208F-5244-10E6-0B22CD5BD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21" y="6030533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15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3CB206-8E80-2FD7-34F4-F79285010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F0F9DBB-407A-0604-BDBB-7FCD32D68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nb-NO" sz="4000" dirty="0">
                <a:solidFill>
                  <a:srgbClr val="FFFFFF"/>
                </a:solidFill>
              </a:rPr>
              <a:t>Nivåinndeling</a:t>
            </a:r>
          </a:p>
        </p:txBody>
      </p:sp>
      <p:pic>
        <p:nvPicPr>
          <p:cNvPr id="6" name="Bilde 5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E706676F-AD58-5B4A-0561-26943CE02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675" y="5926494"/>
            <a:ext cx="763706" cy="757779"/>
          </a:xfrm>
          <a:prstGeom prst="rect">
            <a:avLst/>
          </a:prstGeom>
        </p:spPr>
      </p:pic>
      <p:pic>
        <p:nvPicPr>
          <p:cNvPr id="7" name="Bilde 6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54CC5EDF-3C9C-E1A9-6395-F0D7D90B2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258" y="5949702"/>
            <a:ext cx="1028934" cy="711362"/>
          </a:xfrm>
          <a:prstGeom prst="rect">
            <a:avLst/>
          </a:prstGeom>
        </p:spPr>
      </p:pic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B405D406-9A9F-238A-5D14-2EB7C90AD2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231796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20145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7689B9A-CEA9-99DE-0F80-5C0CA5E83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nb-NO" sz="5400"/>
              <a:t>Nivå 1- Aktivitet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03839E90-77D1-103D-716E-359146ECA1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4494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Bilde 2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98AA6D45-4281-2B1A-DF55-190F7DCE34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76" y="5967990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A1045063-AC08-C1BB-2546-BA8B5B6C46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50" y="5921573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57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57E03E6-70E7-4990-97FC-A7975C06E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nb-NO" sz="4600"/>
              <a:t>Nivå 1- Organisasjon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384C4BED-3B89-CD7F-E8E9-71627A279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583514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Bilde 2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71833D54-25F7-5A59-5947-CF6FD26414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798" y="5944781"/>
            <a:ext cx="763706" cy="757779"/>
          </a:xfrm>
          <a:prstGeom prst="rect">
            <a:avLst/>
          </a:prstGeom>
        </p:spPr>
      </p:pic>
      <p:pic>
        <p:nvPicPr>
          <p:cNvPr id="4" name="Bilde 3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BC23E74B-9C74-1B99-0B16-4FECBE5D01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76" y="5967990"/>
            <a:ext cx="1028934" cy="71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9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13ADF2C-EAFF-9237-AE0E-44CCEA98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nb-NO" sz="4600"/>
              <a:t>Nivå 1- Kompetanse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4B5CA94C-2E38-452B-56D6-4583B9CDD0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19240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Bilde 2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F2528FB2-6B99-8FED-20C0-885020B574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76" y="5967990"/>
            <a:ext cx="1028934" cy="711362"/>
          </a:xfrm>
          <a:prstGeom prst="rect">
            <a:avLst/>
          </a:prstGeom>
        </p:spPr>
      </p:pic>
      <p:pic>
        <p:nvPicPr>
          <p:cNvPr id="4" name="Bilde 3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949DA85C-60C7-993D-22CF-20E5F96C30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798" y="5944781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880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BA10D4-85A3-76CD-B1BC-B6D27E0E6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Hvordan søke?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6B298C4-BB42-8E5B-E8E0-8E0E63404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Klubben vedtar på et styremøte at de ønsker å bli en nivåklubb. </a:t>
            </a:r>
          </a:p>
          <a:p>
            <a:r>
              <a:rPr lang="nb-NO" dirty="0"/>
              <a:t>Skjema </a:t>
            </a:r>
            <a:r>
              <a:rPr lang="nb-NO" dirty="0" err="1"/>
              <a:t>enalyzer</a:t>
            </a:r>
            <a:endParaRPr lang="nb-NO" dirty="0"/>
          </a:p>
          <a:p>
            <a:r>
              <a:rPr lang="nb-NO" dirty="0"/>
              <a:t>Frist 1.november hvert år</a:t>
            </a:r>
          </a:p>
          <a:p>
            <a:r>
              <a:rPr lang="nb-NO" dirty="0"/>
              <a:t>Kun mulig med 1 nivå pr år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4" name="Bilde 3" descr="Et bilde som inneholder Fargerikt, skjermbilde, Grafikk&#10;&#10;KI-generert innhold kan være feil.">
            <a:extLst>
              <a:ext uri="{FF2B5EF4-FFF2-40B4-BE49-F238E27FC236}">
                <a16:creationId xmlns:a16="http://schemas.microsoft.com/office/drawing/2014/main" id="{716AB6D4-50AA-1738-BF02-05186689C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76" y="5967990"/>
            <a:ext cx="1028934" cy="711362"/>
          </a:xfrm>
          <a:prstGeom prst="rect">
            <a:avLst/>
          </a:prstGeom>
        </p:spPr>
      </p:pic>
      <p:pic>
        <p:nvPicPr>
          <p:cNvPr id="5" name="Bilde 4" descr="Et bilde som inneholder skjermbilde, Grafikk, design, kreativitet&#10;&#10;KI-generert innhold kan være feil.">
            <a:extLst>
              <a:ext uri="{FF2B5EF4-FFF2-40B4-BE49-F238E27FC236}">
                <a16:creationId xmlns:a16="http://schemas.microsoft.com/office/drawing/2014/main" id="{947A4619-F51B-0BF4-429F-E37AF137C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798" y="5944781"/>
            <a:ext cx="763706" cy="75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427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64AC381E5C354478E44E08F29CF0C96" ma:contentTypeVersion="18" ma:contentTypeDescription="Opprett et nytt dokument." ma:contentTypeScope="" ma:versionID="7a4fea2ec31e79562e6d85c01ba02f5b">
  <xsd:schema xmlns:xsd="http://www.w3.org/2001/XMLSchema" xmlns:xs="http://www.w3.org/2001/XMLSchema" xmlns:p="http://schemas.microsoft.com/office/2006/metadata/properties" xmlns:ns2="519db9fc-a09e-418a-9139-f140dc877304" xmlns:ns3="cda4e801-3182-42b5-90f2-13fd49a02b3a" xmlns:ns4="9e538389-cabc-4d4e-918a-8beb7ac0ecaa" targetNamespace="http://schemas.microsoft.com/office/2006/metadata/properties" ma:root="true" ma:fieldsID="4ef5e32ab6b3fa2d8275d459f8435aab" ns2:_="" ns3:_="" ns4:_="">
    <xsd:import namespace="519db9fc-a09e-418a-9139-f140dc877304"/>
    <xsd:import namespace="cda4e801-3182-42b5-90f2-13fd49a02b3a"/>
    <xsd:import namespace="9e538389-cabc-4d4e-918a-8beb7ac0ec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9db9fc-a09e-418a-9139-f140dc877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7c35df68-1123-4a3a-b80a-3e4e7d44f2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a4e801-3182-42b5-90f2-13fd49a02b3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538389-cabc-4d4e-918a-8beb7ac0eca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45e8cbd-3d6a-4edd-beb2-1a5229c58afa}" ma:internalName="TaxCatchAll" ma:showField="CatchAllData" ma:web="cda4e801-3182-42b5-90f2-13fd49a02b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9db9fc-a09e-418a-9139-f140dc877304">
      <Terms xmlns="http://schemas.microsoft.com/office/infopath/2007/PartnerControls"/>
    </lcf76f155ced4ddcb4097134ff3c332f>
    <TaxCatchAll xmlns="9e538389-cabc-4d4e-918a-8beb7ac0ecaa" xsi:nil="true"/>
  </documentManagement>
</p:properties>
</file>

<file path=customXml/itemProps1.xml><?xml version="1.0" encoding="utf-8"?>
<ds:datastoreItem xmlns:ds="http://schemas.openxmlformats.org/officeDocument/2006/customXml" ds:itemID="{368289CD-D02D-4019-B381-F072F27AA2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C4D221-D32F-4B0C-8B18-83B0963C24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9db9fc-a09e-418a-9139-f140dc877304"/>
    <ds:schemaRef ds:uri="cda4e801-3182-42b5-90f2-13fd49a02b3a"/>
    <ds:schemaRef ds:uri="9e538389-cabc-4d4e-918a-8beb7ac0ec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B08786-3CF2-4ED4-BE12-90EAED763FA2}">
  <ds:schemaRefs>
    <ds:schemaRef ds:uri="http://schemas.microsoft.com/office/2006/metadata/properties"/>
    <ds:schemaRef ds:uri="http://schemas.microsoft.com/office/infopath/2007/PartnerControls"/>
    <ds:schemaRef ds:uri="519db9fc-a09e-418a-9139-f140dc877304"/>
    <ds:schemaRef ds:uri="9e538389-cabc-4d4e-918a-8beb7ac0eca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1920</Words>
  <Application>Microsoft Office PowerPoint</Application>
  <PresentationFormat>Widescreen</PresentationFormat>
  <Paragraphs>385</Paragraphs>
  <Slides>44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12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44</vt:i4>
      </vt:variant>
    </vt:vector>
  </HeadingPairs>
  <TitlesOfParts>
    <vt:vector size="57" baseType="lpstr">
      <vt:lpstr>Aharoni</vt:lpstr>
      <vt:lpstr>Aptos</vt:lpstr>
      <vt:lpstr>Aptos Display</vt:lpstr>
      <vt:lpstr>Arial</vt:lpstr>
      <vt:lpstr>Arial Black</vt:lpstr>
      <vt:lpstr>Arial-BoldMT</vt:lpstr>
      <vt:lpstr>ArialMT</vt:lpstr>
      <vt:lpstr>Calibri</vt:lpstr>
      <vt:lpstr>Inter</vt:lpstr>
      <vt:lpstr>museo-sans</vt:lpstr>
      <vt:lpstr>Times New Roman</vt:lpstr>
      <vt:lpstr>Wingdings</vt:lpstr>
      <vt:lpstr>Office-tema</vt:lpstr>
      <vt:lpstr>Ledermøte BTC</vt:lpstr>
      <vt:lpstr>Agenda</vt:lpstr>
      <vt:lpstr>Klubbnivå prosjekt </vt:lpstr>
      <vt:lpstr>Gevinst</vt:lpstr>
      <vt:lpstr>Nivåinndeling</vt:lpstr>
      <vt:lpstr>Nivå 1- Aktivitet</vt:lpstr>
      <vt:lpstr>Nivå 1- Organisasjon</vt:lpstr>
      <vt:lpstr>Nivå 1- Kompetanse</vt:lpstr>
      <vt:lpstr>Hvordan søke?</vt:lpstr>
      <vt:lpstr>Gevinst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Kurs oversikt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Kampanjen «Hvordan vil vi ha det på stevner»</vt:lpstr>
      <vt:lpstr>Områder i kampanjen</vt:lpstr>
      <vt:lpstr>Retningslinjer for seksuell trakassering</vt:lpstr>
      <vt:lpstr>Retningslinjer for alkohol</vt:lpstr>
      <vt:lpstr>Retningslinjer for mobbing </vt:lpstr>
    </vt:vector>
  </TitlesOfParts>
  <Company>Norges Idrettsforbund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Ølstad, Karsten</dc:creator>
  <cp:lastModifiedBy>Ølstad, Karsten</cp:lastModifiedBy>
  <cp:revision>4</cp:revision>
  <dcterms:created xsi:type="dcterms:W3CDTF">2025-03-26T10:16:02Z</dcterms:created>
  <dcterms:modified xsi:type="dcterms:W3CDTF">2025-04-09T12:07:40Z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0x010100E64AC381E5C354478E44E08F29CF0C96</vt:lpwstr>
  </property>
  <property fmtid="{D5CDD505-2E9C-101B-9397-08002B2CF9AE}" pid="3" name="MediaServiceImageTags">
    <vt:lpwstr/>
  </property>
</Properties>
</file>