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05613" cy="99441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9A1EEA-5E47-488B-92BF-466A3A2BE1F1}" v="1" dt="2025-03-18T09:58:22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Ølstad, Karsten" userId="379fc5f4-5760-4cb4-ad99-110b3e1b8367" providerId="ADAL" clId="{C89A1EEA-5E47-488B-92BF-466A3A2BE1F1}"/>
    <pc:docChg chg="custSel delSld modSld modNotesMaster">
      <pc:chgData name="Ølstad, Karsten" userId="379fc5f4-5760-4cb4-ad99-110b3e1b8367" providerId="ADAL" clId="{C89A1EEA-5E47-488B-92BF-466A3A2BE1F1}" dt="2025-03-29T08:24:29.691" v="1025" actId="207"/>
      <pc:docMkLst>
        <pc:docMk/>
      </pc:docMkLst>
      <pc:sldChg chg="modSp mod">
        <pc:chgData name="Ølstad, Karsten" userId="379fc5f4-5760-4cb4-ad99-110b3e1b8367" providerId="ADAL" clId="{C89A1EEA-5E47-488B-92BF-466A3A2BE1F1}" dt="2024-11-11T11:57:40.762" v="3" actId="20577"/>
        <pc:sldMkLst>
          <pc:docMk/>
          <pc:sldMk cId="2552949189" sldId="256"/>
        </pc:sldMkLst>
      </pc:sldChg>
      <pc:sldChg chg="delSp modSp del mod">
        <pc:chgData name="Ølstad, Karsten" userId="379fc5f4-5760-4cb4-ad99-110b3e1b8367" providerId="ADAL" clId="{C89A1EEA-5E47-488B-92BF-466A3A2BE1F1}" dt="2025-03-13T11:17:35.295" v="985" actId="2696"/>
        <pc:sldMkLst>
          <pc:docMk/>
          <pc:sldMk cId="3331440877" sldId="257"/>
        </pc:sldMkLst>
      </pc:sldChg>
      <pc:sldChg chg="addSp delSp modSp mod">
        <pc:chgData name="Ølstad, Karsten" userId="379fc5f4-5760-4cb4-ad99-110b3e1b8367" providerId="ADAL" clId="{C89A1EEA-5E47-488B-92BF-466A3A2BE1F1}" dt="2024-11-11T12:38:16.550" v="375" actId="20577"/>
        <pc:sldMkLst>
          <pc:docMk/>
          <pc:sldMk cId="758816643" sldId="258"/>
        </pc:sldMkLst>
      </pc:sldChg>
      <pc:sldChg chg="delSp modSp mod">
        <pc:chgData name="Ølstad, Karsten" userId="379fc5f4-5760-4cb4-ad99-110b3e1b8367" providerId="ADAL" clId="{C89A1EEA-5E47-488B-92BF-466A3A2BE1F1}" dt="2024-11-11T12:58:01.391" v="402" actId="20577"/>
        <pc:sldMkLst>
          <pc:docMk/>
          <pc:sldMk cId="2473121289" sldId="259"/>
        </pc:sldMkLst>
      </pc:sldChg>
      <pc:sldChg chg="addSp delSp modSp mod">
        <pc:chgData name="Ølstad, Karsten" userId="379fc5f4-5760-4cb4-ad99-110b3e1b8367" providerId="ADAL" clId="{C89A1EEA-5E47-488B-92BF-466A3A2BE1F1}" dt="2024-11-11T12:58:53.212" v="444" actId="207"/>
        <pc:sldMkLst>
          <pc:docMk/>
          <pc:sldMk cId="1690388320" sldId="260"/>
        </pc:sldMkLst>
      </pc:sldChg>
      <pc:sldChg chg="addSp delSp modSp mod">
        <pc:chgData name="Ølstad, Karsten" userId="379fc5f4-5760-4cb4-ad99-110b3e1b8367" providerId="ADAL" clId="{C89A1EEA-5E47-488B-92BF-466A3A2BE1F1}" dt="2024-11-11T12:58:47.192" v="443" actId="207"/>
        <pc:sldMkLst>
          <pc:docMk/>
          <pc:sldMk cId="905811588" sldId="261"/>
        </pc:sldMkLst>
      </pc:sldChg>
      <pc:sldChg chg="addSp delSp modSp mod">
        <pc:chgData name="Ølstad, Karsten" userId="379fc5f4-5760-4cb4-ad99-110b3e1b8367" providerId="ADAL" clId="{C89A1EEA-5E47-488B-92BF-466A3A2BE1F1}" dt="2024-11-11T13:02:42.359" v="568" actId="207"/>
        <pc:sldMkLst>
          <pc:docMk/>
          <pc:sldMk cId="3021874399" sldId="262"/>
        </pc:sldMkLst>
      </pc:sldChg>
      <pc:sldChg chg="addSp delSp modSp mod">
        <pc:chgData name="Ølstad, Karsten" userId="379fc5f4-5760-4cb4-ad99-110b3e1b8367" providerId="ADAL" clId="{C89A1EEA-5E47-488B-92BF-466A3A2BE1F1}" dt="2025-03-18T10:46:47.791" v="990" actId="478"/>
        <pc:sldMkLst>
          <pc:docMk/>
          <pc:sldMk cId="3294110993" sldId="263"/>
        </pc:sldMkLst>
      </pc:sldChg>
      <pc:sldChg chg="addSp delSp modSp mod">
        <pc:chgData name="Ølstad, Karsten" userId="379fc5f4-5760-4cb4-ad99-110b3e1b8367" providerId="ADAL" clId="{C89A1EEA-5E47-488B-92BF-466A3A2BE1F1}" dt="2025-03-18T10:47:39.193" v="991" actId="478"/>
        <pc:sldMkLst>
          <pc:docMk/>
          <pc:sldMk cId="3035230600" sldId="264"/>
        </pc:sldMkLst>
      </pc:sldChg>
      <pc:sldChg chg="addSp delSp modSp mod">
        <pc:chgData name="Ølstad, Karsten" userId="379fc5f4-5760-4cb4-ad99-110b3e1b8367" providerId="ADAL" clId="{C89A1EEA-5E47-488B-92BF-466A3A2BE1F1}" dt="2024-11-11T12:13:11.957" v="253" actId="478"/>
        <pc:sldMkLst>
          <pc:docMk/>
          <pc:sldMk cId="3872836326" sldId="265"/>
        </pc:sldMkLst>
      </pc:sldChg>
      <pc:sldChg chg="modSp mod">
        <pc:chgData name="Ølstad, Karsten" userId="379fc5f4-5760-4cb4-ad99-110b3e1b8367" providerId="ADAL" clId="{C89A1EEA-5E47-488B-92BF-466A3A2BE1F1}" dt="2025-03-29T08:24:29.691" v="1025" actId="207"/>
        <pc:sldMkLst>
          <pc:docMk/>
          <pc:sldMk cId="2101462374" sldId="266"/>
        </pc:sldMkLst>
        <pc:spChg chg="mod">
          <ac:chgData name="Ølstad, Karsten" userId="379fc5f4-5760-4cb4-ad99-110b3e1b8367" providerId="ADAL" clId="{C89A1EEA-5E47-488B-92BF-466A3A2BE1F1}" dt="2025-03-29T08:24:29.691" v="1025" actId="207"/>
          <ac:spMkLst>
            <pc:docMk/>
            <pc:sldMk cId="2101462374" sldId="266"/>
            <ac:spMk id="4" creationId="{897D7E00-AE49-4D6B-B870-6B995A1595F2}"/>
          </ac:spMkLst>
        </pc:spChg>
      </pc:sldChg>
      <pc:sldChg chg="delSp modSp mod">
        <pc:chgData name="Ølstad, Karsten" userId="379fc5f4-5760-4cb4-ad99-110b3e1b8367" providerId="ADAL" clId="{C89A1EEA-5E47-488B-92BF-466A3A2BE1F1}" dt="2024-11-11T13:09:41.425" v="955" actId="20577"/>
        <pc:sldMkLst>
          <pc:docMk/>
          <pc:sldMk cId="1843614607" sldId="267"/>
        </pc:sldMkLst>
      </pc:sldChg>
      <pc:sldChg chg="addSp delSp modSp mod">
        <pc:chgData name="Ølstad, Karsten" userId="379fc5f4-5760-4cb4-ad99-110b3e1b8367" providerId="ADAL" clId="{C89A1EEA-5E47-488B-92BF-466A3A2BE1F1}" dt="2025-03-18T10:48:38.653" v="992" actId="478"/>
        <pc:sldMkLst>
          <pc:docMk/>
          <pc:sldMk cId="1843114711" sldId="268"/>
        </pc:sldMkLst>
      </pc:sldChg>
      <pc:sldChg chg="modSp mod">
        <pc:chgData name="Ølstad, Karsten" userId="379fc5f4-5760-4cb4-ad99-110b3e1b8367" providerId="ADAL" clId="{C89A1EEA-5E47-488B-92BF-466A3A2BE1F1}" dt="2024-11-11T13:05:23.020" v="953" actId="20577"/>
        <pc:sldMkLst>
          <pc:docMk/>
          <pc:sldMk cId="998358534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C614D-17E5-4DAE-BACB-660E77C963B1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3AF58-B520-4AE7-9459-E7E7D1310C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7253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107D1F-AD97-4D2E-A728-82B342B8E1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D608378-49CC-4E2E-8794-4055F4AE7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14629E-AD3E-4B9A-B9FA-79A56561A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717794B-1D8B-4D9C-A08B-757F62477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0B8078E-123F-4690-A200-99A0B2E2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763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F707FA-7206-4CAE-9228-3072906AD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B695898-AD94-4E71-BAB7-58510897D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CEAD88C-253F-4CD9-85BD-98098DDD2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B4FEBBA-6D58-48D3-8359-4FC6D697B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6C7536-F1B4-43D5-A747-3D0F932F8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975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06309AA-025B-4749-984F-D1D0D5C21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58BFD24-8F08-46B2-B143-D5BCE2FF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7EF0318-EA85-4873-AEE0-ABBEA6905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160FA3F-876C-4A40-933A-18BF2E0B1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E38BCBA-D7D3-4CC0-B37F-D9A1D31F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076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F4FEC2-9606-4249-A834-8FFAF81F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982A76-F6A9-47D5-912D-192A9CE8A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A92B51-DF7F-45A2-839E-13FC3A073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A883CA4-C1A9-4E1A-99B9-BA2F37CBB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433082E-E847-4F61-A91D-8E7F8A6C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425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B95926-7B4D-424A-9C1D-3999BE14E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C9BA192-0163-4C41-9566-598939BFE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6ED3658-DB9C-4CB6-92C4-77EA8B7C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D30ADC-2B7D-4595-8DBE-1F8FBFC26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F8DA5D-868C-40AB-9140-2B28F862A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430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9506FF-CB1C-4D41-A932-B5ADC6DEE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AEAC3FC-39DE-444C-A06E-8F16B7169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2B7E219-7B98-4BC9-B885-E790C1CF9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0CDC4FE-3876-4AFB-9646-29354C927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525FEC8-4181-43DA-A97B-ECC8AC640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E797BB1-B4D2-491A-864C-A5B8D29EB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431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35F2CD-E95E-4399-8F3E-CA7CA9E51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B7F4954-7354-478E-87A6-A7686708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F82BF06-33C4-4186-BB02-2F3104B65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6D2C983-D232-47DD-8406-E9BF1FE29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A4E0BB2-ADAE-4B5B-83BC-AB79C838F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D83A65F-20B6-486E-B80E-A80772A60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16F224B-E956-45A2-A12B-9832218D7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3499DC8-3005-4D71-9CB7-D02B95FE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05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E8C750-F15C-4811-87B3-B8B2AB52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030736-80AA-4450-9D9E-DBE6ADBD4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7CE1202-05F7-44D1-B75B-0DB8803D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A038D9-8F0A-4166-BA62-9EE59F27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425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9AD3080-3B9C-4FC5-A74E-96A0C69F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BD25797-EC58-4EEF-954C-2A2D4721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BA2E6C2-0A52-42B3-B178-51361E2D7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489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3095F7-F71F-4139-84C1-F474AAE7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CE16F45-694B-43EC-850F-C259F2278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5A80DD7-27B5-43E6-9FF3-5310476E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53A30B6-128A-411A-BBFB-CE2D90B30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71102ED-C43C-4187-B59F-676626D4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C62B330-21DD-45B1-82A8-5CF694CC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01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7E0777-F849-4905-B4E2-A4E545816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9E64D0A-E78F-481F-80AB-167AF91EF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F3650A2-0C19-4082-89C2-DF124D05F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87B4D20-92B0-4939-B185-D7013EE49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417B6F1-EAEF-4B37-AA71-1F0857CE8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830CB50-1BE2-486F-A931-CE43BED4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450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DF04FBC-D4E6-41B6-A3A0-295786799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D116389-8E7C-4759-B882-1FE859E61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6B3B33-95B6-480E-9227-83399C06B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FEA40-2EBF-48C1-83E9-B97E38F49EB7}" type="datetimeFigureOut">
              <a:rPr lang="nb-NO" smtClean="0"/>
              <a:t>29.03.2025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E07D02-4A92-4819-B1A2-871E7AB23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937D6BB-44E7-4D81-BB70-6BC249C64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285FF-E856-4C21-A7F8-D9C5B8F077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6605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9083F2F-C37E-467C-99C0-C3EEAC75E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nb-NO" sz="3700" dirty="0">
                <a:solidFill>
                  <a:srgbClr val="000000"/>
                </a:solidFill>
              </a:rPr>
              <a:t>Handlingsplan 2025-2027	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3F03D0E-ED26-4A06-896C-FA34DE474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nb-NO" sz="1800">
                <a:solidFill>
                  <a:srgbClr val="000000"/>
                </a:solidFill>
              </a:rPr>
              <a:t>Boccia og teppecurling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CC53B276-8AF6-4D70-9CA4-86AB224AA1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0" y="3492733"/>
            <a:ext cx="4141760" cy="786934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52949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0F0EB3-43D7-4442-BE5E-CBDA4BC1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Organisasjon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D832391-4180-497E-8BE6-B2B18289DD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Arbeide for internasjonalt samarbeid, spesielt på nordisk nivå</a:t>
            </a:r>
          </a:p>
          <a:p>
            <a:r>
              <a:rPr lang="nb-NO" dirty="0"/>
              <a:t>Styrke det Norske klassifiseringsutvalget</a:t>
            </a:r>
          </a:p>
          <a:p>
            <a:r>
              <a:rPr lang="nb-NO" dirty="0"/>
              <a:t>Sette som krav og følge opp at alle klubbledere, dommere og trenere må fremvise politiattest for å fungere i sitt verv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97D7E00-AE49-4D6B-B870-6B995A1595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Delta på </a:t>
            </a:r>
            <a:r>
              <a:rPr lang="nb-NO" dirty="0" err="1"/>
              <a:t>BISfed</a:t>
            </a:r>
            <a:r>
              <a:rPr lang="nb-NO" dirty="0"/>
              <a:t> sin generalforsamling</a:t>
            </a:r>
          </a:p>
          <a:p>
            <a:r>
              <a:rPr lang="nb-NO" dirty="0"/>
              <a:t>Arrangere </a:t>
            </a:r>
            <a:r>
              <a:rPr lang="nb-NO" dirty="0" err="1"/>
              <a:t>BocciaTC</a:t>
            </a:r>
            <a:r>
              <a:rPr lang="nb-NO" dirty="0"/>
              <a:t> Hederskveld</a:t>
            </a:r>
          </a:p>
          <a:p>
            <a:r>
              <a:rPr lang="nb-NO" dirty="0">
                <a:solidFill>
                  <a:srgbClr val="FF0000"/>
                </a:solidFill>
              </a:rPr>
              <a:t>Videreutvikle Ungdomsutvalget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2862FD9-DCB4-4214-8066-E6F7F02EA6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681037"/>
            <a:ext cx="4641202" cy="88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62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58E83B-7E5D-4DE9-B05D-C153540D4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Utdanning - Trener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3850460-CE99-48E8-9F2E-A15D49ED482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Jobbe for å få flere kursinstruktører fra forskjellige deler av landet</a:t>
            </a:r>
          </a:p>
          <a:p>
            <a:r>
              <a:rPr lang="nb-NO" dirty="0"/>
              <a:t>Utvikle e-læringsmoduler og e-læringskurs</a:t>
            </a:r>
          </a:p>
          <a:p>
            <a:r>
              <a:rPr lang="nb-NO" dirty="0"/>
              <a:t>Tilby våre trenere kompetansehevende kurs og samlinger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4C8C14A-1577-434F-B1BC-2A6FC5BEA6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Arrangere 1 kurs for renneassistenter i perioden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5A82E62D-B8EF-4FAE-BA2A-5C99791E6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286" y="734066"/>
            <a:ext cx="3836912" cy="73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614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E36FA7D-BD69-4C67-A23A-54D25F13C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Utdanning - dommer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7E9029EA-E59A-480B-ABA5-6F60C06C0B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7095E0-953D-4466-91D7-AFFE0DA61B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dommerkurs</a:t>
            </a:r>
            <a:r>
              <a:rPr lang="en-US" dirty="0"/>
              <a:t> </a:t>
            </a:r>
            <a:r>
              <a:rPr lang="en-US" dirty="0" err="1"/>
              <a:t>årlig</a:t>
            </a:r>
            <a:r>
              <a:rPr lang="en-US" dirty="0"/>
              <a:t> for boccia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perioden</a:t>
            </a:r>
            <a:endParaRPr lang="en-US" dirty="0"/>
          </a:p>
          <a:p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dommerkurs</a:t>
            </a:r>
            <a:r>
              <a:rPr lang="en-US" dirty="0"/>
              <a:t> </a:t>
            </a:r>
            <a:r>
              <a:rPr lang="en-US" dirty="0" err="1"/>
              <a:t>årlig</a:t>
            </a:r>
            <a:r>
              <a:rPr lang="en-US" dirty="0"/>
              <a:t> for </a:t>
            </a:r>
            <a:r>
              <a:rPr lang="en-US" dirty="0" err="1"/>
              <a:t>teppecurling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perioden</a:t>
            </a:r>
            <a:endParaRPr lang="en-US" dirty="0"/>
          </a:p>
          <a:p>
            <a:r>
              <a:rPr lang="en-US" dirty="0" err="1"/>
              <a:t>Tilby</a:t>
            </a:r>
            <a:r>
              <a:rPr lang="en-US" dirty="0"/>
              <a:t> </a:t>
            </a:r>
            <a:r>
              <a:rPr lang="en-US" dirty="0" err="1"/>
              <a:t>videreutdanning</a:t>
            </a:r>
            <a:r>
              <a:rPr lang="en-US" dirty="0"/>
              <a:t> for </a:t>
            </a:r>
            <a:r>
              <a:rPr lang="en-US" dirty="0" err="1"/>
              <a:t>dommeraspiranter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teppecurling</a:t>
            </a: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Utdanne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internasjonal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dommer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3114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4993743-B10A-433C-9996-3035D2C3A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45">
            <a:extLst>
              <a:ext uri="{FF2B5EF4-FFF2-40B4-BE49-F238E27FC236}">
                <a16:creationId xmlns:a16="http://schemas.microsoft.com/office/drawing/2014/main" id="{BB3B8946-A0AA-42D4-8A24-639DC6EA1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6">
            <a:extLst>
              <a:ext uri="{FF2B5EF4-FFF2-40B4-BE49-F238E27FC236}">
                <a16:creationId xmlns:a16="http://schemas.microsoft.com/office/drawing/2014/main" id="{AB1038E6-06EF-4DCB-B52E-D3825C50F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7">
            <a:extLst>
              <a:ext uri="{FF2B5EF4-FFF2-40B4-BE49-F238E27FC236}">
                <a16:creationId xmlns:a16="http://schemas.microsoft.com/office/drawing/2014/main" id="{5C7EF35C-8B7D-4026-8F09-8B2B22505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44">
            <a:extLst>
              <a:ext uri="{FF2B5EF4-FFF2-40B4-BE49-F238E27FC236}">
                <a16:creationId xmlns:a16="http://schemas.microsoft.com/office/drawing/2014/main" id="{5F24A71D-C0A9-49AC-B2D1-5A9EA2BD3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8538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4280C55-570C-4284-9850-B2BA33DB6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7033095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46F7560-F815-4665-BE58-BF1A4090A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60" y="804328"/>
            <a:ext cx="6091312" cy="12058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EFFFF"/>
                </a:solidFill>
              </a:rPr>
              <a:t>Kommunikasjon og marked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20DF8C8-B442-438E-BC6F-57B8B31B23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2189" y="2494450"/>
            <a:ext cx="5773883" cy="356315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err="1"/>
              <a:t>Kontakte</a:t>
            </a:r>
            <a:r>
              <a:rPr lang="en-US" sz="2400" dirty="0"/>
              <a:t> </a:t>
            </a:r>
            <a:r>
              <a:rPr lang="en-US" sz="2400" dirty="0" err="1"/>
              <a:t>minst</a:t>
            </a:r>
            <a:r>
              <a:rPr lang="en-US" sz="2400" dirty="0"/>
              <a:t> 30 </a:t>
            </a:r>
            <a:r>
              <a:rPr lang="en-US" sz="2400" dirty="0" err="1"/>
              <a:t>klubber</a:t>
            </a:r>
            <a:r>
              <a:rPr lang="en-US" sz="2400" dirty="0"/>
              <a:t> pr </a:t>
            </a:r>
            <a:r>
              <a:rPr lang="en-US" sz="2400" dirty="0" err="1"/>
              <a:t>år</a:t>
            </a:r>
            <a:r>
              <a:rPr lang="en-US" sz="2400" dirty="0"/>
              <a:t> pr </a:t>
            </a:r>
            <a:r>
              <a:rPr lang="en-US" sz="2400" dirty="0" err="1"/>
              <a:t>telefon</a:t>
            </a:r>
            <a:r>
              <a:rPr lang="en-US" sz="2400" dirty="0"/>
              <a:t>/teams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Lage </a:t>
            </a:r>
            <a:r>
              <a:rPr lang="en-US" sz="2400" dirty="0" err="1">
                <a:solidFill>
                  <a:srgbClr val="FF0000"/>
                </a:solidFill>
              </a:rPr>
              <a:t>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holdninskampanje</a:t>
            </a:r>
            <a:r>
              <a:rPr lang="en-US" sz="2400" dirty="0">
                <a:solidFill>
                  <a:srgbClr val="FF0000"/>
                </a:solidFill>
              </a:rPr>
              <a:t> for </a:t>
            </a:r>
            <a:r>
              <a:rPr lang="en-US" sz="2400" dirty="0" err="1">
                <a:solidFill>
                  <a:srgbClr val="FF0000"/>
                </a:solidFill>
              </a:rPr>
              <a:t>våre</a:t>
            </a:r>
            <a:r>
              <a:rPr lang="en-US" sz="2400" dirty="0">
                <a:solidFill>
                  <a:srgbClr val="FF0000"/>
                </a:solidFill>
              </a:rPr>
              <a:t> Idrettslag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Utvikle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forbildeklubber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Utvikle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forholdet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samarbeidspartnere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Utvikle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sponsorstrategi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22066DB4-B9D2-418A-8502-37B74F970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706" y="1669544"/>
            <a:ext cx="3343407" cy="635247"/>
          </a:xfrm>
          <a:prstGeom prst="rect">
            <a:avLst/>
          </a:prstGeom>
        </p:spPr>
      </p:pic>
      <p:pic>
        <p:nvPicPr>
          <p:cNvPr id="6" name="Plassholder for innhold 5" descr="Kommentar viktig med heldekkende fyll">
            <a:extLst>
              <a:ext uri="{FF2B5EF4-FFF2-40B4-BE49-F238E27FC236}">
                <a16:creationId xmlns:a16="http://schemas.microsoft.com/office/drawing/2014/main" id="{756FA7F5-A5AB-4AFD-ABE7-CD308BD0EEF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16150" y="3511296"/>
            <a:ext cx="2757470" cy="275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35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45359A7-CE1A-4675-A887-13D53E380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Bredde og rekruttering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CD7B0737-68A8-411E-8568-EC58C7585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F85047-9167-4F42-8846-1A5BF135FB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Arrangere</a:t>
            </a:r>
            <a:r>
              <a:rPr lang="en-US" dirty="0"/>
              <a:t> 4 </a:t>
            </a:r>
            <a:r>
              <a:rPr lang="en-US" dirty="0" err="1"/>
              <a:t>rekrutteringssamlinger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utvalgte</a:t>
            </a:r>
            <a:r>
              <a:rPr lang="en-US" dirty="0"/>
              <a:t> byer</a:t>
            </a:r>
          </a:p>
          <a:p>
            <a:r>
              <a:rPr lang="en-US" dirty="0" err="1"/>
              <a:t>Starte</a:t>
            </a:r>
            <a:r>
              <a:rPr lang="en-US" dirty="0"/>
              <a:t> </a:t>
            </a:r>
            <a:r>
              <a:rPr lang="en-US" dirty="0" err="1"/>
              <a:t>opp</a:t>
            </a:r>
            <a:r>
              <a:rPr lang="en-US" dirty="0"/>
              <a:t> to-</a:t>
            </a:r>
            <a:r>
              <a:rPr lang="en-US" dirty="0" err="1"/>
              <a:t>tre</a:t>
            </a:r>
            <a:r>
              <a:rPr lang="en-US" dirty="0"/>
              <a:t> nye </a:t>
            </a:r>
            <a:r>
              <a:rPr lang="en-US" dirty="0" err="1"/>
              <a:t>klubbmiljøer</a:t>
            </a:r>
            <a:r>
              <a:rPr lang="en-US" dirty="0"/>
              <a:t> </a:t>
            </a:r>
            <a:r>
              <a:rPr lang="en-US" dirty="0" err="1"/>
              <a:t>årlig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rekruttere</a:t>
            </a:r>
            <a:r>
              <a:rPr lang="en-US" dirty="0"/>
              <a:t> </a:t>
            </a:r>
            <a:r>
              <a:rPr lang="en-US" dirty="0" err="1"/>
              <a:t>allerede</a:t>
            </a:r>
            <a:r>
              <a:rPr lang="en-US" dirty="0"/>
              <a:t> </a:t>
            </a:r>
            <a:r>
              <a:rPr lang="en-US" dirty="0" err="1"/>
              <a:t>eksisterende</a:t>
            </a:r>
            <a:r>
              <a:rPr lang="en-US" dirty="0"/>
              <a:t> </a:t>
            </a:r>
            <a:r>
              <a:rPr lang="en-US" dirty="0" err="1"/>
              <a:t>klubber</a:t>
            </a:r>
            <a:r>
              <a:rPr lang="en-US" dirty="0"/>
              <a:t>  </a:t>
            </a:r>
          </a:p>
          <a:p>
            <a:r>
              <a:rPr lang="en-US" dirty="0" err="1"/>
              <a:t>Motivere</a:t>
            </a:r>
            <a:r>
              <a:rPr lang="en-US" dirty="0"/>
              <a:t> </a:t>
            </a:r>
            <a:r>
              <a:rPr lang="en-US" dirty="0" err="1"/>
              <a:t>klubber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å </a:t>
            </a:r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tilstede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aktivitetsdager</a:t>
            </a:r>
            <a:r>
              <a:rPr lang="en-US" dirty="0"/>
              <a:t> og </a:t>
            </a:r>
            <a:r>
              <a:rPr lang="en-US" dirty="0" err="1"/>
              <a:t>skoledager</a:t>
            </a:r>
            <a:endParaRPr lang="en-US" dirty="0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881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437F9F-B3AA-4E3F-84B1-330F71571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Bredde og rekruttering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7FB952-FEF6-488B-A3AE-45D00A281C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Samarbeid med institusjoner rettet mot tilpasset fysisk aktivitet om faste treninger med Boccia og Teppecurling</a:t>
            </a:r>
          </a:p>
          <a:p>
            <a:r>
              <a:rPr lang="nb-NO" dirty="0">
                <a:solidFill>
                  <a:srgbClr val="FF0000"/>
                </a:solidFill>
              </a:rPr>
              <a:t>Arrangere to Norgesturneer hvert år</a:t>
            </a:r>
          </a:p>
          <a:p>
            <a:r>
              <a:rPr lang="nb-NO" dirty="0">
                <a:solidFill>
                  <a:srgbClr val="FF0000"/>
                </a:solidFill>
              </a:rPr>
              <a:t>Arrangere en rekrutteringshelg i Teppecurling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FBE3865-FB96-44E7-B729-9C1E94CD0E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Tilby midler til klubber som ønsker å jobbe aktivt med rekrutteringsarbeid</a:t>
            </a:r>
          </a:p>
          <a:p>
            <a:r>
              <a:rPr lang="nb-NO" dirty="0"/>
              <a:t>Til enhver tid ha utstyr til utlån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65CF0655-C1DB-4854-AE99-84E7F7108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12" y="536069"/>
            <a:ext cx="4277308" cy="8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121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AF7B394-6B2C-4F43-9FCD-11EC45E57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Arrangement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CF295E0-D213-4A23-AE93-0D4D85FD0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FCBACF-2EC7-45B3-A66B-FF9E1B14D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Arrangere</a:t>
            </a:r>
            <a:r>
              <a:rPr lang="en-US" dirty="0"/>
              <a:t> et arrangement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perioden</a:t>
            </a:r>
            <a:r>
              <a:rPr lang="en-US" dirty="0"/>
              <a:t> for å </a:t>
            </a:r>
            <a:r>
              <a:rPr lang="en-US" dirty="0" err="1"/>
              <a:t>heve</a:t>
            </a:r>
            <a:r>
              <a:rPr lang="en-US" dirty="0"/>
              <a:t> </a:t>
            </a:r>
            <a:r>
              <a:rPr lang="en-US" dirty="0" err="1"/>
              <a:t>kvaliteten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våre</a:t>
            </a:r>
            <a:r>
              <a:rPr lang="en-US" dirty="0"/>
              <a:t> </a:t>
            </a:r>
            <a:r>
              <a:rPr lang="en-US" dirty="0" err="1"/>
              <a:t>stevner</a:t>
            </a:r>
            <a:endParaRPr lang="en-US" dirty="0"/>
          </a:p>
          <a:p>
            <a:r>
              <a:rPr lang="en-US" dirty="0" err="1"/>
              <a:t>Årlig</a:t>
            </a:r>
            <a:r>
              <a:rPr lang="en-US" dirty="0"/>
              <a:t> </a:t>
            </a:r>
            <a:r>
              <a:rPr lang="en-US" dirty="0" err="1"/>
              <a:t>tilby</a:t>
            </a:r>
            <a:r>
              <a:rPr lang="en-US" dirty="0"/>
              <a:t> </a:t>
            </a:r>
            <a:r>
              <a:rPr lang="en-US" dirty="0" err="1"/>
              <a:t>Norgesmesterskap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våre</a:t>
            </a:r>
            <a:r>
              <a:rPr lang="en-US" dirty="0"/>
              <a:t> </a:t>
            </a:r>
            <a:r>
              <a:rPr lang="en-US" dirty="0" err="1"/>
              <a:t>idretter</a:t>
            </a:r>
            <a:endParaRPr lang="en-US" dirty="0"/>
          </a:p>
          <a:p>
            <a:r>
              <a:rPr lang="en-US" dirty="0" err="1"/>
              <a:t>Jobbe</a:t>
            </a:r>
            <a:r>
              <a:rPr lang="en-US" dirty="0"/>
              <a:t> for å </a:t>
            </a:r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minst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 </a:t>
            </a:r>
            <a:r>
              <a:rPr lang="en-US" dirty="0" err="1"/>
              <a:t>barne</a:t>
            </a:r>
            <a:r>
              <a:rPr lang="en-US" dirty="0"/>
              <a:t>- og </a:t>
            </a:r>
            <a:r>
              <a:rPr lang="en-US" dirty="0" err="1"/>
              <a:t>ungdomsstevner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perioden</a:t>
            </a:r>
            <a:endParaRPr lang="en-US" dirty="0"/>
          </a:p>
          <a:p>
            <a:r>
              <a:rPr lang="en-US" dirty="0" err="1"/>
              <a:t>Videreutvikle</a:t>
            </a:r>
            <a:r>
              <a:rPr lang="en-US" dirty="0"/>
              <a:t> </a:t>
            </a:r>
            <a:r>
              <a:rPr lang="en-US" dirty="0" err="1"/>
              <a:t>seriekonseptet</a:t>
            </a:r>
            <a:r>
              <a:rPr lang="en-US" dirty="0"/>
              <a:t> for å </a:t>
            </a:r>
            <a:r>
              <a:rPr lang="en-US" dirty="0" err="1"/>
              <a:t>sørge</a:t>
            </a:r>
            <a:r>
              <a:rPr lang="en-US" dirty="0"/>
              <a:t> for </a:t>
            </a:r>
            <a:r>
              <a:rPr lang="en-US" dirty="0" err="1"/>
              <a:t>større</a:t>
            </a:r>
            <a:r>
              <a:rPr lang="en-US" dirty="0"/>
              <a:t> </a:t>
            </a:r>
            <a:r>
              <a:rPr lang="en-US" dirty="0" err="1"/>
              <a:t>deltagelse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stevner</a:t>
            </a:r>
            <a:endParaRPr lang="en-US" dirty="0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388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1348194-AD6A-4DAD-8543-7C03C6B00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Arrangement	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7DEEFA25-10BA-4883-9F55-922FD1DF3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0532FBE-F603-4DDC-9FD4-E26E2B223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Videreutvikle</a:t>
            </a:r>
            <a:r>
              <a:rPr lang="en-US" dirty="0"/>
              <a:t> </a:t>
            </a:r>
            <a:r>
              <a:rPr lang="en-US" dirty="0" err="1"/>
              <a:t>lokale</a:t>
            </a:r>
            <a:r>
              <a:rPr lang="en-US" dirty="0"/>
              <a:t> og </a:t>
            </a:r>
            <a:r>
              <a:rPr lang="en-US" dirty="0" err="1"/>
              <a:t>regionale</a:t>
            </a:r>
            <a:r>
              <a:rPr lang="en-US" dirty="0"/>
              <a:t> </a:t>
            </a:r>
            <a:r>
              <a:rPr lang="en-US" dirty="0" err="1"/>
              <a:t>turneringstilbud</a:t>
            </a:r>
            <a:endParaRPr lang="en-US" dirty="0"/>
          </a:p>
          <a:p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klubbkonkurransen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tilsvarende</a:t>
            </a:r>
            <a:r>
              <a:rPr lang="en-US" dirty="0"/>
              <a:t> </a:t>
            </a:r>
            <a:r>
              <a:rPr lang="en-US" dirty="0" err="1"/>
              <a:t>digitale</a:t>
            </a:r>
            <a:r>
              <a:rPr lang="en-US" dirty="0"/>
              <a:t> </a:t>
            </a:r>
            <a:r>
              <a:rPr lang="en-US" dirty="0" err="1"/>
              <a:t>konkurranser</a:t>
            </a:r>
            <a:endParaRPr lang="en-US" dirty="0"/>
          </a:p>
          <a:p>
            <a:r>
              <a:rPr lang="en-US" dirty="0" err="1"/>
              <a:t>Jobbe</a:t>
            </a:r>
            <a:r>
              <a:rPr lang="en-US" dirty="0"/>
              <a:t> </a:t>
            </a:r>
            <a:r>
              <a:rPr lang="en-US" dirty="0" err="1"/>
              <a:t>aktivt</a:t>
            </a:r>
            <a:r>
              <a:rPr lang="en-US" dirty="0"/>
              <a:t> for å </a:t>
            </a:r>
            <a:r>
              <a:rPr lang="en-US" dirty="0" err="1"/>
              <a:t>kvalitetssikre</a:t>
            </a:r>
            <a:r>
              <a:rPr lang="en-US" dirty="0"/>
              <a:t> </a:t>
            </a:r>
            <a:r>
              <a:rPr lang="en-US" dirty="0" err="1"/>
              <a:t>stevner</a:t>
            </a:r>
            <a:r>
              <a:rPr lang="en-US" dirty="0"/>
              <a:t>, </a:t>
            </a:r>
            <a:r>
              <a:rPr lang="en-US" dirty="0" err="1"/>
              <a:t>Norgesserie</a:t>
            </a:r>
            <a:r>
              <a:rPr lang="en-US" dirty="0"/>
              <a:t> og </a:t>
            </a:r>
            <a:r>
              <a:rPr lang="en-US" dirty="0" err="1"/>
              <a:t>Norgesmesterskap</a:t>
            </a:r>
            <a:endParaRPr lang="en-US" dirty="0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5811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964FB1A-5280-4DE3-BC21-1EAC5726A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Arrangement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D7C608E6-BA43-4005-B300-6CC2D198A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43EF4E3-7185-4FC9-BAC7-1062AC94AF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Delta </a:t>
            </a:r>
            <a:r>
              <a:rPr lang="en-US" dirty="0" err="1"/>
              <a:t>i</a:t>
            </a:r>
            <a:r>
              <a:rPr lang="en-US" dirty="0"/>
              <a:t> Nordisk </a:t>
            </a:r>
            <a:r>
              <a:rPr lang="en-US" dirty="0" err="1"/>
              <a:t>mesterskap</a:t>
            </a:r>
            <a:r>
              <a:rPr lang="en-US" dirty="0"/>
              <a:t> 2025</a:t>
            </a:r>
          </a:p>
          <a:p>
            <a:r>
              <a:rPr lang="en-US" dirty="0" err="1"/>
              <a:t>Tilby</a:t>
            </a:r>
            <a:r>
              <a:rPr lang="en-US" dirty="0"/>
              <a:t> </a:t>
            </a:r>
            <a:r>
              <a:rPr lang="en-US" dirty="0" err="1"/>
              <a:t>arrangementstøtte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klubber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arrangerer</a:t>
            </a:r>
            <a:r>
              <a:rPr lang="en-US" dirty="0"/>
              <a:t> </a:t>
            </a:r>
            <a:r>
              <a:rPr lang="en-US" dirty="0" err="1"/>
              <a:t>stevner</a:t>
            </a:r>
            <a:endParaRPr lang="en-US" dirty="0"/>
          </a:p>
          <a:p>
            <a:r>
              <a:rPr lang="en-US" dirty="0" err="1"/>
              <a:t>Jobbe</a:t>
            </a:r>
            <a:r>
              <a:rPr lang="en-US" dirty="0"/>
              <a:t> for å </a:t>
            </a:r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flere</a:t>
            </a:r>
            <a:r>
              <a:rPr lang="en-US" dirty="0"/>
              <a:t> </a:t>
            </a:r>
            <a:r>
              <a:rPr lang="en-US" dirty="0" err="1"/>
              <a:t>stevner</a:t>
            </a:r>
            <a:r>
              <a:rPr lang="en-US" dirty="0"/>
              <a:t> med </a:t>
            </a:r>
            <a:r>
              <a:rPr lang="en-US" dirty="0" err="1"/>
              <a:t>kortere</a:t>
            </a:r>
            <a:r>
              <a:rPr lang="en-US" dirty="0"/>
              <a:t> </a:t>
            </a:r>
            <a:r>
              <a:rPr lang="en-US" dirty="0" err="1"/>
              <a:t>reisevei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Delta </a:t>
            </a:r>
            <a:r>
              <a:rPr lang="en-US" dirty="0" err="1">
                <a:solidFill>
                  <a:srgbClr val="FF0000"/>
                </a:solidFill>
              </a:rPr>
              <a:t>på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Norgesleker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2026</a:t>
            </a:r>
          </a:p>
          <a:p>
            <a:r>
              <a:rPr lang="en-US" dirty="0" err="1">
                <a:solidFill>
                  <a:srgbClr val="FF0000"/>
                </a:solidFill>
              </a:rPr>
              <a:t>Jobbe</a:t>
            </a:r>
            <a:r>
              <a:rPr lang="en-US" dirty="0">
                <a:solidFill>
                  <a:srgbClr val="FF0000"/>
                </a:solidFill>
              </a:rPr>
              <a:t> for å </a:t>
            </a:r>
            <a:r>
              <a:rPr lang="en-US" dirty="0" err="1">
                <a:solidFill>
                  <a:srgbClr val="FF0000"/>
                </a:solidFill>
              </a:rPr>
              <a:t>utvikle</a:t>
            </a:r>
            <a:r>
              <a:rPr lang="en-US" dirty="0">
                <a:solidFill>
                  <a:srgbClr val="FF0000"/>
                </a:solidFill>
              </a:rPr>
              <a:t> et </a:t>
            </a:r>
            <a:r>
              <a:rPr lang="en-US" dirty="0" err="1">
                <a:solidFill>
                  <a:srgbClr val="FF0000"/>
                </a:solidFill>
              </a:rPr>
              <a:t>konsept</a:t>
            </a:r>
            <a:r>
              <a:rPr lang="en-US" dirty="0">
                <a:solidFill>
                  <a:srgbClr val="FF0000"/>
                </a:solidFill>
              </a:rPr>
              <a:t> for </a:t>
            </a:r>
            <a:r>
              <a:rPr lang="en-US" dirty="0" err="1">
                <a:solidFill>
                  <a:srgbClr val="FF0000"/>
                </a:solidFill>
              </a:rPr>
              <a:t>endagsstevner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874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4F48682-41CF-450C-99EC-AEFCCA4C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Toppidrett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B395319-612D-41F2-B5C2-FA8A5E9F6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4346B89-0CDA-4324-B48F-7C0FDC45F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Videreføre</a:t>
            </a:r>
            <a:r>
              <a:rPr lang="en-US" dirty="0"/>
              <a:t> </a:t>
            </a:r>
            <a:r>
              <a:rPr lang="en-US" dirty="0" err="1"/>
              <a:t>samarbeid</a:t>
            </a:r>
            <a:r>
              <a:rPr lang="en-US" dirty="0"/>
              <a:t> med Finland og </a:t>
            </a:r>
            <a:r>
              <a:rPr lang="en-US" dirty="0" err="1"/>
              <a:t>Danmark</a:t>
            </a:r>
            <a:r>
              <a:rPr lang="en-US" dirty="0"/>
              <a:t> for å </a:t>
            </a:r>
            <a:r>
              <a:rPr lang="en-US" dirty="0" err="1"/>
              <a:t>øke</a:t>
            </a:r>
            <a:r>
              <a:rPr lang="en-US" dirty="0"/>
              <a:t> </a:t>
            </a:r>
            <a:r>
              <a:rPr lang="en-US" dirty="0" err="1"/>
              <a:t>kompetansen</a:t>
            </a:r>
            <a:r>
              <a:rPr lang="en-US" dirty="0"/>
              <a:t>, </a:t>
            </a:r>
            <a:r>
              <a:rPr lang="en-US" dirty="0" err="1"/>
              <a:t>styrke</a:t>
            </a:r>
            <a:r>
              <a:rPr lang="en-US" dirty="0"/>
              <a:t> </a:t>
            </a:r>
            <a:r>
              <a:rPr lang="en-US" dirty="0" err="1"/>
              <a:t>våre</a:t>
            </a:r>
            <a:r>
              <a:rPr lang="en-US" dirty="0"/>
              <a:t> </a:t>
            </a:r>
            <a:r>
              <a:rPr lang="en-US" dirty="0" err="1"/>
              <a:t>utøvere</a:t>
            </a:r>
            <a:r>
              <a:rPr lang="en-US" dirty="0"/>
              <a:t> og </a:t>
            </a:r>
            <a:r>
              <a:rPr lang="en-US" dirty="0" err="1"/>
              <a:t>få</a:t>
            </a:r>
            <a:r>
              <a:rPr lang="en-US" dirty="0"/>
              <a:t> et </a:t>
            </a:r>
            <a:r>
              <a:rPr lang="en-US" dirty="0" err="1"/>
              <a:t>bredere</a:t>
            </a:r>
            <a:r>
              <a:rPr lang="en-US" dirty="0"/>
              <a:t> </a:t>
            </a:r>
            <a:r>
              <a:rPr lang="en-US" dirty="0" err="1"/>
              <a:t>nettverk</a:t>
            </a:r>
            <a:endParaRPr lang="en-US" dirty="0"/>
          </a:p>
          <a:p>
            <a:r>
              <a:rPr lang="en-US" dirty="0" err="1"/>
              <a:t>Opprettholde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god dialog med Olympiatoppen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110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A583B8F-F361-4941-9FD6-B85274625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Toppidrett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F548E2D0-D1DE-4609-B725-435EE494F0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231D9C5-CDB7-46E6-A690-162A00F317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Tilby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samlinger</a:t>
            </a:r>
            <a:r>
              <a:rPr lang="en-US" dirty="0">
                <a:solidFill>
                  <a:srgbClr val="FF0000"/>
                </a:solidFill>
              </a:rPr>
              <a:t> for </a:t>
            </a:r>
            <a:r>
              <a:rPr lang="en-US" dirty="0" err="1">
                <a:solidFill>
                  <a:srgbClr val="FF0000"/>
                </a:solidFill>
              </a:rPr>
              <a:t>utvalgte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utøvere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Ha </a:t>
            </a:r>
            <a:r>
              <a:rPr lang="en-US" dirty="0" err="1"/>
              <a:t>begge</a:t>
            </a:r>
            <a:r>
              <a:rPr lang="en-US" dirty="0"/>
              <a:t> </a:t>
            </a:r>
            <a:r>
              <a:rPr lang="en-US" dirty="0" err="1"/>
              <a:t>kjønn</a:t>
            </a:r>
            <a:r>
              <a:rPr lang="en-US" dirty="0"/>
              <a:t> </a:t>
            </a:r>
            <a:r>
              <a:rPr lang="en-US" dirty="0" err="1"/>
              <a:t>representert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støtteapparatet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Team Norway, </a:t>
            </a:r>
            <a:r>
              <a:rPr lang="en-US" dirty="0" err="1"/>
              <a:t>både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samlinger</a:t>
            </a:r>
            <a:r>
              <a:rPr lang="en-US" dirty="0"/>
              <a:t> og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konkurranser</a:t>
            </a:r>
            <a:endParaRPr lang="en-US" dirty="0"/>
          </a:p>
          <a:p>
            <a:r>
              <a:rPr lang="en-US" dirty="0" err="1"/>
              <a:t>Får</a:t>
            </a:r>
            <a:r>
              <a:rPr lang="en-US" dirty="0"/>
              <a:t> Norges lag/</a:t>
            </a:r>
            <a:r>
              <a:rPr lang="en-US" dirty="0" err="1"/>
              <a:t>utøver</a:t>
            </a:r>
            <a:r>
              <a:rPr lang="en-US" dirty="0"/>
              <a:t> </a:t>
            </a:r>
            <a:r>
              <a:rPr lang="en-US" dirty="0" err="1"/>
              <a:t>klarsignal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Worldboccia</a:t>
            </a:r>
            <a:r>
              <a:rPr lang="en-US" dirty="0"/>
              <a:t> om </a:t>
            </a:r>
            <a:r>
              <a:rPr lang="en-US" dirty="0" err="1"/>
              <a:t>deltagelse</a:t>
            </a:r>
            <a:r>
              <a:rPr lang="en-US" dirty="0"/>
              <a:t>, </a:t>
            </a:r>
            <a:r>
              <a:rPr lang="en-US" dirty="0" err="1"/>
              <a:t>vurderes</a:t>
            </a:r>
            <a:r>
              <a:rPr lang="en-US" dirty="0"/>
              <a:t> </a:t>
            </a:r>
            <a:r>
              <a:rPr lang="en-US" dirty="0" err="1"/>
              <a:t>representasjon</a:t>
            </a:r>
            <a:r>
              <a:rPr lang="en-US" dirty="0"/>
              <a:t> med </a:t>
            </a:r>
            <a:r>
              <a:rPr lang="en-US" dirty="0" err="1"/>
              <a:t>bakgrunn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krav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trening</a:t>
            </a:r>
            <a:r>
              <a:rPr lang="en-US" dirty="0"/>
              <a:t>, </a:t>
            </a:r>
            <a:r>
              <a:rPr lang="en-US" dirty="0" err="1"/>
              <a:t>rapportering</a:t>
            </a:r>
            <a:r>
              <a:rPr lang="en-US" dirty="0"/>
              <a:t> og </a:t>
            </a:r>
            <a:r>
              <a:rPr lang="en-US" dirty="0" err="1"/>
              <a:t>resultater</a:t>
            </a:r>
            <a:endParaRPr lang="en-US" dirty="0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5230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7891482-C38A-4F0C-8183-0121632F0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74B6981D-C900-44E6-889A-0C598D129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129" y="486184"/>
            <a:ext cx="611840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Organisasjon</a:t>
            </a:r>
            <a:r>
              <a:rPr lang="en-US" dirty="0"/>
              <a:t>	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7EDDC237-0765-4D07-B104-E647A0A01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1464116"/>
            <a:ext cx="4100921" cy="779174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D57971B-600E-4C63-A57F-615794E59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0129" y="1946684"/>
            <a:ext cx="6118403" cy="435133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dirty="0" err="1"/>
              <a:t>Være</a:t>
            </a:r>
            <a:r>
              <a:rPr lang="en-US" dirty="0"/>
              <a:t> </a:t>
            </a:r>
            <a:r>
              <a:rPr lang="en-US" dirty="0" err="1"/>
              <a:t>tilgjengelig</a:t>
            </a:r>
            <a:r>
              <a:rPr lang="en-US" dirty="0"/>
              <a:t> for alle </a:t>
            </a:r>
            <a:r>
              <a:rPr lang="en-US" dirty="0" err="1"/>
              <a:t>klubber</a:t>
            </a:r>
            <a:endParaRPr lang="en-US" dirty="0"/>
          </a:p>
          <a:p>
            <a:r>
              <a:rPr lang="en-US" dirty="0" err="1"/>
              <a:t>Tilby</a:t>
            </a:r>
            <a:r>
              <a:rPr lang="en-US" dirty="0"/>
              <a:t> </a:t>
            </a:r>
            <a:r>
              <a:rPr lang="en-US" dirty="0" err="1"/>
              <a:t>klubbutvikling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våre</a:t>
            </a:r>
            <a:r>
              <a:rPr lang="en-US" dirty="0"/>
              <a:t> </a:t>
            </a:r>
            <a:r>
              <a:rPr lang="en-US" dirty="0" err="1"/>
              <a:t>klubber</a:t>
            </a:r>
            <a:endParaRPr lang="en-US" dirty="0"/>
          </a:p>
          <a:p>
            <a:r>
              <a:rPr lang="en-US" dirty="0" err="1"/>
              <a:t>Aktivt</a:t>
            </a:r>
            <a:r>
              <a:rPr lang="en-US" dirty="0"/>
              <a:t> </a:t>
            </a:r>
            <a:r>
              <a:rPr lang="en-US" dirty="0" err="1"/>
              <a:t>lete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attraktive</a:t>
            </a:r>
            <a:r>
              <a:rPr lang="en-US" dirty="0"/>
              <a:t> og </a:t>
            </a:r>
            <a:r>
              <a:rPr lang="en-US" dirty="0" err="1"/>
              <a:t>relevante</a:t>
            </a:r>
            <a:r>
              <a:rPr lang="en-US" dirty="0"/>
              <a:t> </a:t>
            </a:r>
            <a:r>
              <a:rPr lang="en-US" dirty="0" err="1"/>
              <a:t>samarbeidspartnere</a:t>
            </a:r>
            <a:endParaRPr lang="en-US" dirty="0"/>
          </a:p>
          <a:p>
            <a:r>
              <a:rPr lang="en-US" dirty="0" err="1"/>
              <a:t>Kartlegge</a:t>
            </a:r>
            <a:r>
              <a:rPr lang="en-US" dirty="0"/>
              <a:t> </a:t>
            </a:r>
            <a:r>
              <a:rPr lang="en-US" dirty="0" err="1"/>
              <a:t>kostnadene</a:t>
            </a:r>
            <a:r>
              <a:rPr lang="en-US" dirty="0"/>
              <a:t> </a:t>
            </a:r>
            <a:r>
              <a:rPr lang="en-US" dirty="0" err="1"/>
              <a:t>ved</a:t>
            </a:r>
            <a:r>
              <a:rPr lang="en-US" dirty="0"/>
              <a:t> </a:t>
            </a:r>
            <a:r>
              <a:rPr lang="en-US" dirty="0" err="1"/>
              <a:t>våre</a:t>
            </a:r>
            <a:r>
              <a:rPr lang="en-US" dirty="0"/>
              <a:t> arrangement</a:t>
            </a:r>
          </a:p>
          <a:p>
            <a:r>
              <a:rPr lang="en-US" dirty="0" err="1"/>
              <a:t>Arrangere</a:t>
            </a:r>
            <a:r>
              <a:rPr lang="en-US" dirty="0"/>
              <a:t> </a:t>
            </a:r>
            <a:r>
              <a:rPr lang="en-US" dirty="0" err="1"/>
              <a:t>årlig</a:t>
            </a:r>
            <a:r>
              <a:rPr lang="en-US" dirty="0"/>
              <a:t> </a:t>
            </a:r>
            <a:r>
              <a:rPr lang="en-US" dirty="0" err="1"/>
              <a:t>ledermøte</a:t>
            </a:r>
            <a:endParaRPr lang="en-US" dirty="0"/>
          </a:p>
          <a:p>
            <a:r>
              <a:rPr lang="en-US" dirty="0" err="1"/>
              <a:t>Arbeide</a:t>
            </a:r>
            <a:r>
              <a:rPr lang="en-US" dirty="0"/>
              <a:t> </a:t>
            </a:r>
            <a:r>
              <a:rPr lang="en-US" dirty="0" err="1"/>
              <a:t>aktivt</a:t>
            </a:r>
            <a:r>
              <a:rPr lang="en-US" dirty="0"/>
              <a:t> for </a:t>
            </a:r>
            <a:r>
              <a:rPr lang="en-US" dirty="0" err="1"/>
              <a:t>gode</a:t>
            </a:r>
            <a:r>
              <a:rPr lang="en-US" dirty="0"/>
              <a:t> </a:t>
            </a:r>
            <a:r>
              <a:rPr lang="en-US" dirty="0" err="1"/>
              <a:t>verdier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klubbene</a:t>
            </a:r>
            <a:r>
              <a:rPr lang="en-US" dirty="0"/>
              <a:t>. </a:t>
            </a:r>
            <a:r>
              <a:rPr lang="en-US" dirty="0" err="1"/>
              <a:t>Inkludering</a:t>
            </a:r>
            <a:r>
              <a:rPr lang="en-US" dirty="0"/>
              <a:t>, fair play og </a:t>
            </a:r>
            <a:r>
              <a:rPr lang="en-US" dirty="0" err="1"/>
              <a:t>felleskap</a:t>
            </a:r>
            <a:r>
              <a:rPr lang="en-US" dirty="0"/>
              <a:t> er </a:t>
            </a:r>
            <a:r>
              <a:rPr lang="en-US" dirty="0" err="1"/>
              <a:t>punkter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vektlegges</a:t>
            </a:r>
            <a:endParaRPr lang="en-US" dirty="0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A4B6E73-2318-4814-8EB1-306D53723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64111">
            <a:off x="-991925" y="5644752"/>
            <a:ext cx="2987899" cy="2987899"/>
          </a:xfrm>
          <a:prstGeom prst="arc">
            <a:avLst>
              <a:gd name="adj1" fmla="val 16200000"/>
              <a:gd name="adj2" fmla="val 21581479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2836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4AC381E5C354478E44E08F29CF0C96" ma:contentTypeVersion="18" ma:contentTypeDescription="Opprett et nytt dokument." ma:contentTypeScope="" ma:versionID="7a4fea2ec31e79562e6d85c01ba02f5b">
  <xsd:schema xmlns:xsd="http://www.w3.org/2001/XMLSchema" xmlns:xs="http://www.w3.org/2001/XMLSchema" xmlns:p="http://schemas.microsoft.com/office/2006/metadata/properties" xmlns:ns2="519db9fc-a09e-418a-9139-f140dc877304" xmlns:ns3="cda4e801-3182-42b5-90f2-13fd49a02b3a" xmlns:ns4="9e538389-cabc-4d4e-918a-8beb7ac0ecaa" targetNamespace="http://schemas.microsoft.com/office/2006/metadata/properties" ma:root="true" ma:fieldsID="4ef5e32ab6b3fa2d8275d459f8435aab" ns2:_="" ns3:_="" ns4:_="">
    <xsd:import namespace="519db9fc-a09e-418a-9139-f140dc877304"/>
    <xsd:import namespace="cda4e801-3182-42b5-90f2-13fd49a02b3a"/>
    <xsd:import namespace="9e538389-cabc-4d4e-918a-8beb7ac0e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9db9fc-a09e-418a-9139-f140dc8773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c35df68-1123-4a3a-b80a-3e4e7d44f2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a4e801-3182-42b5-90f2-13fd49a02b3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38389-cabc-4d4e-918a-8beb7ac0eca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45e8cbd-3d6a-4edd-beb2-1a5229c58afa}" ma:internalName="TaxCatchAll" ma:showField="CatchAllData" ma:web="cda4e801-3182-42b5-90f2-13fd49a02b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19db9fc-a09e-418a-9139-f140dc877304">
      <Terms xmlns="http://schemas.microsoft.com/office/infopath/2007/PartnerControls"/>
    </lcf76f155ced4ddcb4097134ff3c332f>
    <TaxCatchAll xmlns="9e538389-cabc-4d4e-918a-8beb7ac0ecaa" xsi:nil="true"/>
  </documentManagement>
</p:properties>
</file>

<file path=customXml/itemProps1.xml><?xml version="1.0" encoding="utf-8"?>
<ds:datastoreItem xmlns:ds="http://schemas.openxmlformats.org/officeDocument/2006/customXml" ds:itemID="{040115F8-12AC-4E51-8512-D10CBB7C78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9db9fc-a09e-418a-9139-f140dc877304"/>
    <ds:schemaRef ds:uri="cda4e801-3182-42b5-90f2-13fd49a02b3a"/>
    <ds:schemaRef ds:uri="9e538389-cabc-4d4e-918a-8beb7ac0e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312B97-593F-423E-B384-53C0D38C00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7D66A4-926F-40FA-955C-FFC9A18A5A1D}">
  <ds:schemaRefs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9e538389-cabc-4d4e-918a-8beb7ac0ecaa"/>
    <ds:schemaRef ds:uri="519db9fc-a09e-418a-9139-f140dc877304"/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cda4e801-3182-42b5-90f2-13fd49a02b3a"/>
  </ds:schemaRefs>
</ds:datastoreItem>
</file>

<file path=docMetadata/LabelInfo.xml><?xml version="1.0" encoding="utf-8"?>
<clbl:labelList xmlns:clbl="http://schemas.microsoft.com/office/2020/mipLabelMetadata">
  <clbl:label id="{5ca93399-1184-430d-88a8-107721ef7b66}" enabled="0" method="" siteId="{5ca93399-1184-430d-88a8-107721ef7b6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431</Words>
  <Application>Microsoft Office PowerPoint</Application>
  <PresentationFormat>Widescreen</PresentationFormat>
  <Paragraphs>64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Handlingsplan 2025-2027 </vt:lpstr>
      <vt:lpstr>Bredde og rekruttering</vt:lpstr>
      <vt:lpstr>Bredde og rekruttering</vt:lpstr>
      <vt:lpstr>Arrangement</vt:lpstr>
      <vt:lpstr>Arrangement </vt:lpstr>
      <vt:lpstr>Arrangement</vt:lpstr>
      <vt:lpstr>Toppidrett</vt:lpstr>
      <vt:lpstr>Toppidrett</vt:lpstr>
      <vt:lpstr>Organisasjon </vt:lpstr>
      <vt:lpstr>Organisasjon </vt:lpstr>
      <vt:lpstr>Utdanning - Trener</vt:lpstr>
      <vt:lpstr>Utdanning - dommer</vt:lpstr>
      <vt:lpstr>Kommunikasjon og marked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Forslag til Handlingsplan 2021-2023</dc:title>
  <dc:creator>Ølstad, Karsten</dc:creator>
  <cp:lastModifiedBy>Ølstad, Karsten</cp:lastModifiedBy>
  <cp:revision>3</cp:revision>
  <cp:lastPrinted>2025-03-18T09:58:23Z</cp:lastPrinted>
  <dcterms:created xsi:type="dcterms:W3CDTF">2021-02-18T16:43:42Z</dcterms:created>
  <dcterms:modified xsi:type="dcterms:W3CDTF">2025-03-29T08:24:30Z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0x010100E64AC381E5C354478E44E08F29CF0C96</vt:lpwstr>
  </property>
  <property fmtid="{D5CDD505-2E9C-101B-9397-08002B2CF9AE}" pid="3" name="MediaServiceImageTags">
    <vt:lpwstr/>
  </property>
</Properties>
</file>