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lstad, Karsten" userId="379fc5f4-5760-4cb4-ad99-110b3e1b8367" providerId="ADAL" clId="{F3C6C611-0298-45FF-85B6-2CEB0C023038}"/>
    <pc:docChg chg="undo redo custSel modSld">
      <pc:chgData name="Ølstad, Karsten" userId="379fc5f4-5760-4cb4-ad99-110b3e1b8367" providerId="ADAL" clId="{F3C6C611-0298-45FF-85B6-2CEB0C023038}" dt="2023-01-14T13:28:50.549" v="1477" actId="20577"/>
      <pc:docMkLst>
        <pc:docMk/>
      </pc:docMkLst>
      <pc:sldChg chg="modSp mod">
        <pc:chgData name="Ølstad, Karsten" userId="379fc5f4-5760-4cb4-ad99-110b3e1b8367" providerId="ADAL" clId="{F3C6C611-0298-45FF-85B6-2CEB0C023038}" dt="2023-01-06T11:42:56.219" v="13" actId="20577"/>
        <pc:sldMkLst>
          <pc:docMk/>
          <pc:sldMk cId="2552949189" sldId="256"/>
        </pc:sldMkLst>
        <pc:spChg chg="mod">
          <ac:chgData name="Ølstad, Karsten" userId="379fc5f4-5760-4cb4-ad99-110b3e1b8367" providerId="ADAL" clId="{F3C6C611-0298-45FF-85B6-2CEB0C023038}" dt="2023-01-06T11:42:56.219" v="13" actId="20577"/>
          <ac:spMkLst>
            <pc:docMk/>
            <pc:sldMk cId="2552949189" sldId="256"/>
            <ac:spMk id="2" creationId="{19083F2F-C37E-467C-99C0-C3EEAC75E399}"/>
          </ac:spMkLst>
        </pc:spChg>
      </pc:sldChg>
      <pc:sldChg chg="modSp mod">
        <pc:chgData name="Ølstad, Karsten" userId="379fc5f4-5760-4cb4-ad99-110b3e1b8367" providerId="ADAL" clId="{F3C6C611-0298-45FF-85B6-2CEB0C023038}" dt="2023-01-14T12:10:34.825" v="578" actId="20577"/>
        <pc:sldMkLst>
          <pc:docMk/>
          <pc:sldMk cId="3331440877" sldId="257"/>
        </pc:sldMkLst>
        <pc:spChg chg="mod">
          <ac:chgData name="Ølstad, Karsten" userId="379fc5f4-5760-4cb4-ad99-110b3e1b8367" providerId="ADAL" clId="{F3C6C611-0298-45FF-85B6-2CEB0C023038}" dt="2023-01-14T12:10:34.825" v="578" actId="20577"/>
          <ac:spMkLst>
            <pc:docMk/>
            <pc:sldMk cId="3331440877" sldId="257"/>
            <ac:spMk id="3" creationId="{66FE540F-8F13-44B0-8DDE-11138FC80CEE}"/>
          </ac:spMkLst>
        </pc:spChg>
      </pc:sldChg>
      <pc:sldChg chg="modSp mod">
        <pc:chgData name="Ølstad, Karsten" userId="379fc5f4-5760-4cb4-ad99-110b3e1b8367" providerId="ADAL" clId="{F3C6C611-0298-45FF-85B6-2CEB0C023038}" dt="2023-01-14T12:47:00.616" v="1118" actId="20577"/>
        <pc:sldMkLst>
          <pc:docMk/>
          <pc:sldMk cId="758816643" sldId="258"/>
        </pc:sldMkLst>
        <pc:spChg chg="mod">
          <ac:chgData name="Ølstad, Karsten" userId="379fc5f4-5760-4cb4-ad99-110b3e1b8367" providerId="ADAL" clId="{F3C6C611-0298-45FF-85B6-2CEB0C023038}" dt="2023-01-14T12:47:00.616" v="1118" actId="20577"/>
          <ac:spMkLst>
            <pc:docMk/>
            <pc:sldMk cId="758816643" sldId="258"/>
            <ac:spMk id="3" creationId="{DFF85047-9167-4F42-8846-1A5BF135FB89}"/>
          </ac:spMkLst>
        </pc:spChg>
      </pc:sldChg>
      <pc:sldChg chg="modSp mod">
        <pc:chgData name="Ølstad, Karsten" userId="379fc5f4-5760-4cb4-ad99-110b3e1b8367" providerId="ADAL" clId="{F3C6C611-0298-45FF-85B6-2CEB0C023038}" dt="2023-01-14T12:30:00.468" v="949" actId="207"/>
        <pc:sldMkLst>
          <pc:docMk/>
          <pc:sldMk cId="2473121289" sldId="259"/>
        </pc:sldMkLst>
        <pc:spChg chg="mod">
          <ac:chgData name="Ølstad, Karsten" userId="379fc5f4-5760-4cb4-ad99-110b3e1b8367" providerId="ADAL" clId="{F3C6C611-0298-45FF-85B6-2CEB0C023038}" dt="2023-01-14T12:30:00.468" v="949" actId="207"/>
          <ac:spMkLst>
            <pc:docMk/>
            <pc:sldMk cId="2473121289" sldId="259"/>
            <ac:spMk id="3" creationId="{C67FB952-FEF6-488B-A3AE-45D00A281CE4}"/>
          </ac:spMkLst>
        </pc:spChg>
      </pc:sldChg>
      <pc:sldChg chg="modSp mod">
        <pc:chgData name="Ølstad, Karsten" userId="379fc5f4-5760-4cb4-ad99-110b3e1b8367" providerId="ADAL" clId="{F3C6C611-0298-45FF-85B6-2CEB0C023038}" dt="2023-01-14T12:39:42.995" v="965" actId="20577"/>
        <pc:sldMkLst>
          <pc:docMk/>
          <pc:sldMk cId="1690388320" sldId="260"/>
        </pc:sldMkLst>
        <pc:spChg chg="mod">
          <ac:chgData name="Ølstad, Karsten" userId="379fc5f4-5760-4cb4-ad99-110b3e1b8367" providerId="ADAL" clId="{F3C6C611-0298-45FF-85B6-2CEB0C023038}" dt="2023-01-14T12:39:42.995" v="965" actId="20577"/>
          <ac:spMkLst>
            <pc:docMk/>
            <pc:sldMk cId="1690388320" sldId="260"/>
            <ac:spMk id="3" creationId="{93FCBACF-2EC7-45B3-A66B-FF9E1B14D129}"/>
          </ac:spMkLst>
        </pc:spChg>
      </pc:sldChg>
      <pc:sldChg chg="modSp mod">
        <pc:chgData name="Ølstad, Karsten" userId="379fc5f4-5760-4cb4-ad99-110b3e1b8367" providerId="ADAL" clId="{F3C6C611-0298-45FF-85B6-2CEB0C023038}" dt="2023-01-14T12:47:59.361" v="1136" actId="20577"/>
        <pc:sldMkLst>
          <pc:docMk/>
          <pc:sldMk cId="905811588" sldId="261"/>
        </pc:sldMkLst>
        <pc:spChg chg="mod">
          <ac:chgData name="Ølstad, Karsten" userId="379fc5f4-5760-4cb4-ad99-110b3e1b8367" providerId="ADAL" clId="{F3C6C611-0298-45FF-85B6-2CEB0C023038}" dt="2023-01-14T12:47:59.361" v="1136" actId="20577"/>
          <ac:spMkLst>
            <pc:docMk/>
            <pc:sldMk cId="905811588" sldId="261"/>
            <ac:spMk id="3" creationId="{C0532FBE-F603-4DDC-9FD4-E26E2B223D01}"/>
          </ac:spMkLst>
        </pc:spChg>
      </pc:sldChg>
      <pc:sldChg chg="modSp mod">
        <pc:chgData name="Ølstad, Karsten" userId="379fc5f4-5760-4cb4-ad99-110b3e1b8367" providerId="ADAL" clId="{F3C6C611-0298-45FF-85B6-2CEB0C023038}" dt="2023-01-14T12:50:14.592" v="1161" actId="20577"/>
        <pc:sldMkLst>
          <pc:docMk/>
          <pc:sldMk cId="3021874399" sldId="262"/>
        </pc:sldMkLst>
        <pc:spChg chg="mod">
          <ac:chgData name="Ølstad, Karsten" userId="379fc5f4-5760-4cb4-ad99-110b3e1b8367" providerId="ADAL" clId="{F3C6C611-0298-45FF-85B6-2CEB0C023038}" dt="2023-01-14T12:50:14.592" v="1161" actId="20577"/>
          <ac:spMkLst>
            <pc:docMk/>
            <pc:sldMk cId="3021874399" sldId="262"/>
            <ac:spMk id="3" creationId="{543EF4E3-7185-4FC9-BAC7-1062AC94AFF1}"/>
          </ac:spMkLst>
        </pc:spChg>
      </pc:sldChg>
      <pc:sldChg chg="addSp delSp modSp mod">
        <pc:chgData name="Ølstad, Karsten" userId="379fc5f4-5760-4cb4-ad99-110b3e1b8367" providerId="ADAL" clId="{F3C6C611-0298-45FF-85B6-2CEB0C023038}" dt="2023-01-14T12:54:12.547" v="1199" actId="6549"/>
        <pc:sldMkLst>
          <pc:docMk/>
          <pc:sldMk cId="3294110993" sldId="263"/>
        </pc:sldMkLst>
        <pc:spChg chg="mod">
          <ac:chgData name="Ølstad, Karsten" userId="379fc5f4-5760-4cb4-ad99-110b3e1b8367" providerId="ADAL" clId="{F3C6C611-0298-45FF-85B6-2CEB0C023038}" dt="2023-01-14T12:54:12.547" v="1199" actId="6549"/>
          <ac:spMkLst>
            <pc:docMk/>
            <pc:sldMk cId="3294110993" sldId="263"/>
            <ac:spMk id="3" creationId="{54346B89-0CDA-4324-B48F-7C0FDC45FEED}"/>
          </ac:spMkLst>
        </pc:spChg>
        <pc:spChg chg="add del mod">
          <ac:chgData name="Ølstad, Karsten" userId="379fc5f4-5760-4cb4-ad99-110b3e1b8367" providerId="ADAL" clId="{F3C6C611-0298-45FF-85B6-2CEB0C023038}" dt="2023-01-06T14:01:27.934" v="552" actId="931"/>
          <ac:spMkLst>
            <pc:docMk/>
            <pc:sldMk cId="3294110993" sldId="263"/>
            <ac:spMk id="5" creationId="{63F8321C-83B4-2D70-6F05-BFBAE91859D7}"/>
          </ac:spMkLst>
        </pc:spChg>
        <pc:picChg chg="del">
          <ac:chgData name="Ølstad, Karsten" userId="379fc5f4-5760-4cb4-ad99-110b3e1b8367" providerId="ADAL" clId="{F3C6C611-0298-45FF-85B6-2CEB0C023038}" dt="2023-01-06T11:54:10.021" v="448" actId="478"/>
          <ac:picMkLst>
            <pc:docMk/>
            <pc:sldMk cId="3294110993" sldId="263"/>
            <ac:picMk id="6" creationId="{89217E88-D379-4891-8D93-68D0C03520C2}"/>
          </ac:picMkLst>
        </pc:picChg>
        <pc:picChg chg="add mod">
          <ac:chgData name="Ølstad, Karsten" userId="379fc5f4-5760-4cb4-ad99-110b3e1b8367" providerId="ADAL" clId="{F3C6C611-0298-45FF-85B6-2CEB0C023038}" dt="2023-01-06T14:01:32.855" v="556" actId="14100"/>
          <ac:picMkLst>
            <pc:docMk/>
            <pc:sldMk cId="3294110993" sldId="263"/>
            <ac:picMk id="9" creationId="{FA92F470-1A3B-8755-DEC8-D6ABDBF6B760}"/>
          </ac:picMkLst>
        </pc:picChg>
      </pc:sldChg>
      <pc:sldChg chg="addSp delSp modSp mod">
        <pc:chgData name="Ølstad, Karsten" userId="379fc5f4-5760-4cb4-ad99-110b3e1b8367" providerId="ADAL" clId="{F3C6C611-0298-45FF-85B6-2CEB0C023038}" dt="2023-01-14T13:28:25.521" v="1475" actId="790"/>
        <pc:sldMkLst>
          <pc:docMk/>
          <pc:sldMk cId="3035230600" sldId="264"/>
        </pc:sldMkLst>
        <pc:spChg chg="mod">
          <ac:chgData name="Ølstad, Karsten" userId="379fc5f4-5760-4cb4-ad99-110b3e1b8367" providerId="ADAL" clId="{F3C6C611-0298-45FF-85B6-2CEB0C023038}" dt="2023-01-14T13:28:25.521" v="1475" actId="790"/>
          <ac:spMkLst>
            <pc:docMk/>
            <pc:sldMk cId="3035230600" sldId="264"/>
            <ac:spMk id="3" creationId="{0231D9C5-CDB7-46E6-A690-162A00F317D7}"/>
          </ac:spMkLst>
        </pc:spChg>
        <pc:spChg chg="add del mod">
          <ac:chgData name="Ølstad, Karsten" userId="379fc5f4-5760-4cb4-ad99-110b3e1b8367" providerId="ADAL" clId="{F3C6C611-0298-45FF-85B6-2CEB0C023038}" dt="2023-01-06T15:28:15.009" v="557" actId="931"/>
          <ac:spMkLst>
            <pc:docMk/>
            <pc:sldMk cId="3035230600" sldId="264"/>
            <ac:spMk id="5" creationId="{08D1738D-95B6-FF99-F42F-28A0A124D5AD}"/>
          </ac:spMkLst>
        </pc:spChg>
        <pc:picChg chg="add mod">
          <ac:chgData name="Ølstad, Karsten" userId="379fc5f4-5760-4cb4-ad99-110b3e1b8367" providerId="ADAL" clId="{F3C6C611-0298-45FF-85B6-2CEB0C023038}" dt="2023-01-06T15:28:19.368" v="561" actId="14100"/>
          <ac:picMkLst>
            <pc:docMk/>
            <pc:sldMk cId="3035230600" sldId="264"/>
            <ac:picMk id="7" creationId="{3BC7464E-B172-8ED6-9F48-540D82CF094C}"/>
          </ac:picMkLst>
        </pc:picChg>
        <pc:picChg chg="del">
          <ac:chgData name="Ølstad, Karsten" userId="379fc5f4-5760-4cb4-ad99-110b3e1b8367" providerId="ADAL" clId="{F3C6C611-0298-45FF-85B6-2CEB0C023038}" dt="2023-01-06T11:49:15.378" v="254" actId="478"/>
          <ac:picMkLst>
            <pc:docMk/>
            <pc:sldMk cId="3035230600" sldId="264"/>
            <ac:picMk id="10" creationId="{5CD34EF9-5EA3-47DD-B67D-B14EE5C242F3}"/>
          </ac:picMkLst>
        </pc:picChg>
      </pc:sldChg>
      <pc:sldChg chg="addSp delSp modSp mod">
        <pc:chgData name="Ølstad, Karsten" userId="379fc5f4-5760-4cb4-ad99-110b3e1b8367" providerId="ADAL" clId="{F3C6C611-0298-45FF-85B6-2CEB0C023038}" dt="2023-01-14T13:28:50.549" v="1477" actId="20577"/>
        <pc:sldMkLst>
          <pc:docMk/>
          <pc:sldMk cId="3872836326" sldId="265"/>
        </pc:sldMkLst>
        <pc:spChg chg="mod">
          <ac:chgData name="Ølstad, Karsten" userId="379fc5f4-5760-4cb4-ad99-110b3e1b8367" providerId="ADAL" clId="{F3C6C611-0298-45FF-85B6-2CEB0C023038}" dt="2023-01-14T13:28:50.549" v="1477" actId="20577"/>
          <ac:spMkLst>
            <pc:docMk/>
            <pc:sldMk cId="3872836326" sldId="265"/>
            <ac:spMk id="3" creationId="{FD57971B-600E-4C63-A57F-615794E59823}"/>
          </ac:spMkLst>
        </pc:spChg>
        <pc:spChg chg="add del mod">
          <ac:chgData name="Ølstad, Karsten" userId="379fc5f4-5760-4cb4-ad99-110b3e1b8367" providerId="ADAL" clId="{F3C6C611-0298-45FF-85B6-2CEB0C023038}" dt="2023-01-06T11:48:57.173" v="247" actId="931"/>
          <ac:spMkLst>
            <pc:docMk/>
            <pc:sldMk cId="3872836326" sldId="265"/>
            <ac:spMk id="5" creationId="{EEE8467A-B8E1-B690-4DC6-7AD033A0B8BF}"/>
          </ac:spMkLst>
        </pc:spChg>
        <pc:picChg chg="del">
          <ac:chgData name="Ølstad, Karsten" userId="379fc5f4-5760-4cb4-ad99-110b3e1b8367" providerId="ADAL" clId="{F3C6C611-0298-45FF-85B6-2CEB0C023038}" dt="2023-01-06T11:47:53.196" v="246" actId="478"/>
          <ac:picMkLst>
            <pc:docMk/>
            <pc:sldMk cId="3872836326" sldId="265"/>
            <ac:picMk id="6" creationId="{D885B333-C660-4BF0-BA5F-5F5113000F96}"/>
          </ac:picMkLst>
        </pc:picChg>
        <pc:picChg chg="add mod">
          <ac:chgData name="Ølstad, Karsten" userId="379fc5f4-5760-4cb4-ad99-110b3e1b8367" providerId="ADAL" clId="{F3C6C611-0298-45FF-85B6-2CEB0C023038}" dt="2023-01-06T11:49:08.458" v="253" actId="1076"/>
          <ac:picMkLst>
            <pc:docMk/>
            <pc:sldMk cId="3872836326" sldId="265"/>
            <ac:picMk id="9" creationId="{5B89ECA4-035A-A144-6667-B0188FC97FA6}"/>
          </ac:picMkLst>
        </pc:picChg>
      </pc:sldChg>
      <pc:sldChg chg="modSp mod">
        <pc:chgData name="Ølstad, Karsten" userId="379fc5f4-5760-4cb4-ad99-110b3e1b8367" providerId="ADAL" clId="{F3C6C611-0298-45FF-85B6-2CEB0C023038}" dt="2023-01-14T13:08:20.914" v="1320" actId="20577"/>
        <pc:sldMkLst>
          <pc:docMk/>
          <pc:sldMk cId="2101462374" sldId="266"/>
        </pc:sldMkLst>
        <pc:spChg chg="mod">
          <ac:chgData name="Ølstad, Karsten" userId="379fc5f4-5760-4cb4-ad99-110b3e1b8367" providerId="ADAL" clId="{F3C6C611-0298-45FF-85B6-2CEB0C023038}" dt="2023-01-14T13:08:20.914" v="1320" actId="20577"/>
          <ac:spMkLst>
            <pc:docMk/>
            <pc:sldMk cId="2101462374" sldId="266"/>
            <ac:spMk id="3" creationId="{3D832391-4180-497E-8BE6-B2B18289DDDF}"/>
          </ac:spMkLst>
        </pc:spChg>
      </pc:sldChg>
      <pc:sldChg chg="modSp mod">
        <pc:chgData name="Ølstad, Karsten" userId="379fc5f4-5760-4cb4-ad99-110b3e1b8367" providerId="ADAL" clId="{F3C6C611-0298-45FF-85B6-2CEB0C023038}" dt="2023-01-14T13:15:04.941" v="1329" actId="14100"/>
        <pc:sldMkLst>
          <pc:docMk/>
          <pc:sldMk cId="1843614607" sldId="267"/>
        </pc:sldMkLst>
        <pc:spChg chg="mod">
          <ac:chgData name="Ølstad, Karsten" userId="379fc5f4-5760-4cb4-ad99-110b3e1b8367" providerId="ADAL" clId="{F3C6C611-0298-45FF-85B6-2CEB0C023038}" dt="2023-01-14T13:12:31.760" v="1327" actId="20577"/>
          <ac:spMkLst>
            <pc:docMk/>
            <pc:sldMk cId="1843614607" sldId="267"/>
            <ac:spMk id="4" creationId="{74C8C14A-1577-434F-B1BC-2A6FC5BEA6DB}"/>
          </ac:spMkLst>
        </pc:spChg>
        <pc:picChg chg="mod">
          <ac:chgData name="Ølstad, Karsten" userId="379fc5f4-5760-4cb4-ad99-110b3e1b8367" providerId="ADAL" clId="{F3C6C611-0298-45FF-85B6-2CEB0C023038}" dt="2023-01-14T13:15:04.941" v="1329" actId="14100"/>
          <ac:picMkLst>
            <pc:docMk/>
            <pc:sldMk cId="1843614607" sldId="267"/>
            <ac:picMk id="6" creationId="{C3AE2DBE-F641-4662-901E-F788A9996C5C}"/>
          </ac:picMkLst>
        </pc:picChg>
      </pc:sldChg>
      <pc:sldChg chg="modSp mod">
        <pc:chgData name="Ølstad, Karsten" userId="379fc5f4-5760-4cb4-ad99-110b3e1b8367" providerId="ADAL" clId="{F3C6C611-0298-45FF-85B6-2CEB0C023038}" dt="2023-01-06T11:46:40.139" v="245" actId="207"/>
        <pc:sldMkLst>
          <pc:docMk/>
          <pc:sldMk cId="1843114711" sldId="268"/>
        </pc:sldMkLst>
        <pc:spChg chg="mod">
          <ac:chgData name="Ølstad, Karsten" userId="379fc5f4-5760-4cb4-ad99-110b3e1b8367" providerId="ADAL" clId="{F3C6C611-0298-45FF-85B6-2CEB0C023038}" dt="2023-01-06T11:46:40.139" v="245" actId="207"/>
          <ac:spMkLst>
            <pc:docMk/>
            <pc:sldMk cId="1843114711" sldId="268"/>
            <ac:spMk id="3" creationId="{F07095E0-953D-4466-91D7-AFFE0DA61BDE}"/>
          </ac:spMkLst>
        </pc:spChg>
      </pc:sldChg>
      <pc:sldChg chg="modSp mod">
        <pc:chgData name="Ølstad, Karsten" userId="379fc5f4-5760-4cb4-ad99-110b3e1b8367" providerId="ADAL" clId="{F3C6C611-0298-45FF-85B6-2CEB0C023038}" dt="2023-01-14T13:28:38.883" v="1476" actId="20577"/>
        <pc:sldMkLst>
          <pc:docMk/>
          <pc:sldMk cId="998358534" sldId="269"/>
        </pc:sldMkLst>
        <pc:spChg chg="mod">
          <ac:chgData name="Ølstad, Karsten" userId="379fc5f4-5760-4cb4-ad99-110b3e1b8367" providerId="ADAL" clId="{F3C6C611-0298-45FF-85B6-2CEB0C023038}" dt="2023-01-14T13:28:38.883" v="1476" actId="20577"/>
          <ac:spMkLst>
            <pc:docMk/>
            <pc:sldMk cId="998358534" sldId="269"/>
            <ac:spMk id="3" creationId="{220DF8C8-B442-438E-BC6F-57B8B31B2339}"/>
          </ac:spMkLst>
        </pc:spChg>
      </pc:sldChg>
    </pc:docChg>
  </pc:docChgLst>
  <pc:docChgLst>
    <pc:chgData name="Ølstad, Karsten" userId="379fc5f4-5760-4cb4-ad99-110b3e1b8367" providerId="ADAL" clId="{3778373E-E147-4B80-AC07-C96C8FC1BC64}"/>
    <pc:docChg chg="modSld">
      <pc:chgData name="Ølstad, Karsten" userId="379fc5f4-5760-4cb4-ad99-110b3e1b8367" providerId="ADAL" clId="{3778373E-E147-4B80-AC07-C96C8FC1BC64}" dt="2023-11-08T11:58:33.615" v="0" actId="20577"/>
      <pc:docMkLst>
        <pc:docMk/>
      </pc:docMkLst>
      <pc:sldChg chg="modSp mod">
        <pc:chgData name="Ølstad, Karsten" userId="379fc5f4-5760-4cb4-ad99-110b3e1b8367" providerId="ADAL" clId="{3778373E-E147-4B80-AC07-C96C8FC1BC64}" dt="2023-11-08T11:58:33.615" v="0" actId="20577"/>
        <pc:sldMkLst>
          <pc:docMk/>
          <pc:sldMk cId="2552949189" sldId="256"/>
        </pc:sldMkLst>
        <pc:spChg chg="mod">
          <ac:chgData name="Ølstad, Karsten" userId="379fc5f4-5760-4cb4-ad99-110b3e1b8367" providerId="ADAL" clId="{3778373E-E147-4B80-AC07-C96C8FC1BC64}" dt="2023-11-08T11:58:33.615" v="0" actId="20577"/>
          <ac:spMkLst>
            <pc:docMk/>
            <pc:sldMk cId="2552949189" sldId="256"/>
            <ac:spMk id="2" creationId="{19083F2F-C37E-467C-99C0-C3EEAC75E3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C614D-17E5-4DAE-BACB-660E77C963B1}" type="datetimeFigureOut">
              <a:rPr lang="nb-NO" smtClean="0"/>
              <a:t>08.11.2023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3AF58-B520-4AE7-9459-E7E7D1310C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725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107D1F-AD97-4D2E-A728-82B342B8E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D608378-49CC-4E2E-8794-4055F4AE7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14629E-AD3E-4B9A-B9FA-79A56561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EA40-2EBF-48C1-83E9-B97E38F49EB7}" type="datetimeFigureOut">
              <a:rPr lang="nb-NO" smtClean="0"/>
              <a:t>08.11.2023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717794B-1D8B-4D9C-A08B-757F6247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0B8078E-123F-4690-A200-99A0B2E2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85FF-E856-4C21-A7F8-D9C5B8F077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763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F707FA-7206-4CAE-9228-3072906AD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B695898-AD94-4E71-BAB7-58510897D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EAD88C-253F-4CD9-85BD-98098DDD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EA40-2EBF-48C1-83E9-B97E38F49EB7}" type="datetimeFigureOut">
              <a:rPr lang="nb-NO" smtClean="0"/>
              <a:t>08.11.2023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B4FEBBA-6D58-48D3-8359-4FC6D697B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6C7536-F1B4-43D5-A747-3D0F932F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85FF-E856-4C21-A7F8-D9C5B8F077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975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06309AA-025B-4749-984F-D1D0D5C21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58BFD24-8F08-46B2-B143-D5BCE2FF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7EF0318-EA85-4873-AEE0-ABBEA690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EA40-2EBF-48C1-83E9-B97E38F49EB7}" type="datetimeFigureOut">
              <a:rPr lang="nb-NO" smtClean="0"/>
              <a:t>08.11.2023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60FA3F-876C-4A40-933A-18BF2E0B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38BCBA-D7D3-4CC0-B37F-D9A1D31F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85FF-E856-4C21-A7F8-D9C5B8F077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076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F4FEC2-9606-4249-A834-8FFAF81FE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982A76-F6A9-47D5-912D-192A9CE8A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A92B51-DF7F-45A2-839E-13FC3A073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EA40-2EBF-48C1-83E9-B97E38F49EB7}" type="datetimeFigureOut">
              <a:rPr lang="nb-NO" smtClean="0"/>
              <a:t>08.11.2023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A883CA4-C1A9-4E1A-99B9-BA2F37CBB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433082E-E847-4F61-A91D-8E7F8A6C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85FF-E856-4C21-A7F8-D9C5B8F077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425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B95926-7B4D-424A-9C1D-3999BE14E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C9BA192-0163-4C41-9566-598939BFE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6ED3658-DB9C-4CB6-92C4-77EA8B7C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EA40-2EBF-48C1-83E9-B97E38F49EB7}" type="datetimeFigureOut">
              <a:rPr lang="nb-NO" smtClean="0"/>
              <a:t>08.11.2023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D30ADC-2B7D-4595-8DBE-1F8FBFC2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2F8DA5D-868C-40AB-9140-2B28F862A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85FF-E856-4C21-A7F8-D9C5B8F077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43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9506FF-CB1C-4D41-A932-B5ADC6DE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EAC3FC-39DE-444C-A06E-8F16B7169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2B7E219-7B98-4BC9-B885-E790C1CF9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0CDC4FE-3876-4AFB-9646-29354C927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EA40-2EBF-48C1-83E9-B97E38F49EB7}" type="datetimeFigureOut">
              <a:rPr lang="nb-NO" smtClean="0"/>
              <a:t>08.11.2023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25FEC8-4181-43DA-A97B-ECC8AC640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E797BB1-B4D2-491A-864C-A5B8D29E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85FF-E856-4C21-A7F8-D9C5B8F077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431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35F2CD-E95E-4399-8F3E-CA7CA9E51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7F4954-7354-478E-87A6-A76867080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F82BF06-33C4-4186-BB02-2F3104B65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6D2C983-D232-47DD-8406-E9BF1FE29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A4E0BB2-ADAE-4B5B-83BC-AB79C838F7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D83A65F-20B6-486E-B80E-A80772A6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EA40-2EBF-48C1-83E9-B97E38F49EB7}" type="datetimeFigureOut">
              <a:rPr lang="nb-NO" smtClean="0"/>
              <a:t>08.11.2023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16F224B-E956-45A2-A12B-9832218D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3499DC8-3005-4D71-9CB7-D02B95FE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85FF-E856-4C21-A7F8-D9C5B8F077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05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E8C750-F15C-4811-87B3-B8B2AB52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A030736-80AA-4450-9D9E-DBE6ADBD4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EA40-2EBF-48C1-83E9-B97E38F49EB7}" type="datetimeFigureOut">
              <a:rPr lang="nb-NO" smtClean="0"/>
              <a:t>08.11.2023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7CE1202-05F7-44D1-B75B-0DB8803D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3A038D9-8F0A-4166-BA62-9EE59F27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85FF-E856-4C21-A7F8-D9C5B8F077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425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9AD3080-3B9C-4FC5-A74E-96A0C69F0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EA40-2EBF-48C1-83E9-B97E38F49EB7}" type="datetimeFigureOut">
              <a:rPr lang="nb-NO" smtClean="0"/>
              <a:t>08.11.2023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BD25797-EC58-4EEF-954C-2A2D4721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BA2E6C2-0A52-42B3-B178-51361E2D7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85FF-E856-4C21-A7F8-D9C5B8F077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489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3095F7-F71F-4139-84C1-F474AAE71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E16F45-694B-43EC-850F-C259F2278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5A80DD7-27B5-43E6-9FF3-5310476E2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53A30B6-128A-411A-BBFB-CE2D90B30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EA40-2EBF-48C1-83E9-B97E38F49EB7}" type="datetimeFigureOut">
              <a:rPr lang="nb-NO" smtClean="0"/>
              <a:t>08.11.2023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71102ED-C43C-4187-B59F-676626D40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C62B330-21DD-45B1-82A8-5CF694CC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85FF-E856-4C21-A7F8-D9C5B8F077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01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7E0777-F849-4905-B4E2-A4E545816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9E64D0A-E78F-481F-80AB-167AF91EF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F3650A2-0C19-4082-89C2-DF124D05F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7B4D20-92B0-4939-B185-D7013EE49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EA40-2EBF-48C1-83E9-B97E38F49EB7}" type="datetimeFigureOut">
              <a:rPr lang="nb-NO" smtClean="0"/>
              <a:t>08.11.2023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417B6F1-EAEF-4B37-AA71-1F0857CE8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830CB50-1BE2-486F-A931-CE43BED4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85FF-E856-4C21-A7F8-D9C5B8F077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450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DF04FBC-D4E6-41B6-A3A0-295786799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D116389-8E7C-4759-B882-1FE859E6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6B3B33-95B6-480E-9227-83399C06B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FEA40-2EBF-48C1-83E9-B97E38F49EB7}" type="datetimeFigureOut">
              <a:rPr lang="nb-NO" smtClean="0"/>
              <a:t>08.11.2023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E07D02-4A92-4819-B1A2-871E7AB23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937D6BB-44E7-4D81-BB70-6BC249C64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285FF-E856-4C21-A7F8-D9C5B8F077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660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9083F2F-C37E-467C-99C0-C3EEAC75E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nb-NO" sz="3700" dirty="0">
                <a:solidFill>
                  <a:srgbClr val="000000"/>
                </a:solidFill>
              </a:rPr>
              <a:t>Handlingsplan 2023-2025	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3F03D0E-ED26-4A06-896C-FA34DE474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nb-NO" sz="1800">
                <a:solidFill>
                  <a:srgbClr val="000000"/>
                </a:solidFill>
              </a:rPr>
              <a:t>Boccia og teppecurling</a:t>
            </a: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C53B276-8AF6-4D70-9CA4-86AB224AA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0" y="3492733"/>
            <a:ext cx="4141760" cy="786934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2949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7891482-C38A-4F0C-8183-0121632F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4B6981D-C900-44E6-889A-0C598D129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129" y="486184"/>
            <a:ext cx="611840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Organisasjon</a:t>
            </a:r>
            <a:r>
              <a:rPr lang="en-US" dirty="0"/>
              <a:t>	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EDDC237-0765-4D07-B104-E647A0A01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1464116"/>
            <a:ext cx="4100921" cy="779174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57971B-600E-4C63-A57F-615794E59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0129" y="1946684"/>
            <a:ext cx="6118403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tilgjengelig</a:t>
            </a:r>
            <a:r>
              <a:rPr lang="en-US" dirty="0"/>
              <a:t> for alle </a:t>
            </a:r>
            <a:r>
              <a:rPr lang="en-US" dirty="0" err="1"/>
              <a:t>klubber</a:t>
            </a:r>
            <a:endParaRPr lang="en-US" dirty="0"/>
          </a:p>
          <a:p>
            <a:r>
              <a:rPr lang="en-US" dirty="0" err="1"/>
              <a:t>Tilby</a:t>
            </a:r>
            <a:r>
              <a:rPr lang="en-US" dirty="0"/>
              <a:t> </a:t>
            </a:r>
            <a:r>
              <a:rPr lang="en-US" dirty="0" err="1"/>
              <a:t>klubbutvikling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våre</a:t>
            </a:r>
            <a:r>
              <a:rPr lang="en-US" dirty="0"/>
              <a:t> </a:t>
            </a:r>
            <a:r>
              <a:rPr lang="en-US" dirty="0" err="1"/>
              <a:t>klubber</a:t>
            </a:r>
            <a:endParaRPr lang="en-US" dirty="0"/>
          </a:p>
          <a:p>
            <a:r>
              <a:rPr lang="en-US" dirty="0" err="1"/>
              <a:t>Aktivt</a:t>
            </a:r>
            <a:r>
              <a:rPr lang="en-US" dirty="0"/>
              <a:t> </a:t>
            </a:r>
            <a:r>
              <a:rPr lang="en-US" dirty="0" err="1"/>
              <a:t>lete</a:t>
            </a:r>
            <a:r>
              <a:rPr lang="en-US" dirty="0"/>
              <a:t>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attraktive</a:t>
            </a:r>
            <a:r>
              <a:rPr lang="en-US" dirty="0"/>
              <a:t> og </a:t>
            </a:r>
            <a:r>
              <a:rPr lang="en-US" dirty="0" err="1"/>
              <a:t>relevante</a:t>
            </a:r>
            <a:r>
              <a:rPr lang="en-US" dirty="0"/>
              <a:t> </a:t>
            </a:r>
            <a:r>
              <a:rPr lang="en-US" dirty="0" err="1"/>
              <a:t>samarbeidspartnere</a:t>
            </a:r>
            <a:endParaRPr lang="en-US" dirty="0"/>
          </a:p>
          <a:p>
            <a:r>
              <a:rPr lang="en-US" dirty="0" err="1"/>
              <a:t>Kartlegge</a:t>
            </a:r>
            <a:r>
              <a:rPr lang="en-US" dirty="0"/>
              <a:t> </a:t>
            </a:r>
            <a:r>
              <a:rPr lang="en-US" dirty="0" err="1"/>
              <a:t>kostnadene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våre</a:t>
            </a:r>
            <a:r>
              <a:rPr lang="en-US" dirty="0"/>
              <a:t> arrangement</a:t>
            </a:r>
          </a:p>
          <a:p>
            <a:r>
              <a:rPr lang="en-US" dirty="0" err="1"/>
              <a:t>Arrangere</a:t>
            </a:r>
            <a:r>
              <a:rPr lang="en-US" dirty="0"/>
              <a:t> </a:t>
            </a:r>
            <a:r>
              <a:rPr lang="en-US" dirty="0" err="1"/>
              <a:t>årlig</a:t>
            </a:r>
            <a:r>
              <a:rPr lang="en-US" dirty="0"/>
              <a:t> </a:t>
            </a:r>
            <a:r>
              <a:rPr lang="en-US" dirty="0" err="1"/>
              <a:t>ledermøte</a:t>
            </a:r>
            <a:endParaRPr lang="en-US" dirty="0"/>
          </a:p>
          <a:p>
            <a:r>
              <a:rPr lang="en-US" dirty="0" err="1"/>
              <a:t>Arbeide</a:t>
            </a:r>
            <a:r>
              <a:rPr lang="en-US" dirty="0"/>
              <a:t> </a:t>
            </a:r>
            <a:r>
              <a:rPr lang="en-US" dirty="0" err="1"/>
              <a:t>aktivt</a:t>
            </a:r>
            <a:r>
              <a:rPr lang="en-US" dirty="0"/>
              <a:t> for </a:t>
            </a:r>
            <a:r>
              <a:rPr lang="en-US" dirty="0" err="1"/>
              <a:t>gode</a:t>
            </a:r>
            <a:r>
              <a:rPr lang="en-US" dirty="0"/>
              <a:t> </a:t>
            </a:r>
            <a:r>
              <a:rPr lang="en-US" dirty="0" err="1"/>
              <a:t>verdier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klubbene</a:t>
            </a:r>
            <a:r>
              <a:rPr lang="en-US" dirty="0"/>
              <a:t>. </a:t>
            </a:r>
            <a:r>
              <a:rPr lang="en-US" dirty="0" err="1"/>
              <a:t>Inkludering</a:t>
            </a:r>
            <a:r>
              <a:rPr lang="en-US" dirty="0"/>
              <a:t>, fair play og </a:t>
            </a:r>
            <a:r>
              <a:rPr lang="en-US" dirty="0" err="1"/>
              <a:t>felleskap</a:t>
            </a:r>
            <a:r>
              <a:rPr lang="en-US" dirty="0"/>
              <a:t> er </a:t>
            </a:r>
            <a:r>
              <a:rPr lang="en-US" dirty="0" err="1"/>
              <a:t>punkter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vektlegges</a:t>
            </a:r>
            <a:endParaRPr lang="en-US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A4B6E73-2318-4814-8EB1-306D53723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64111">
            <a:off x="-991925" y="5644752"/>
            <a:ext cx="2987899" cy="2987899"/>
          </a:xfrm>
          <a:prstGeom prst="arc">
            <a:avLst>
              <a:gd name="adj1" fmla="val 16200000"/>
              <a:gd name="adj2" fmla="val 21581479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lassholder for innhold 8" descr="Et bilde som inneholder tekst, person, gulv, innendørs&#10;&#10;Automatisk generert beskrivelse">
            <a:extLst>
              <a:ext uri="{FF2B5EF4-FFF2-40B4-BE49-F238E27FC236}">
                <a16:creationId xmlns:a16="http://schemas.microsoft.com/office/drawing/2014/main" id="{5B89ECA4-035A-A144-6667-B0188FC97F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2507073"/>
            <a:ext cx="4570316" cy="3421877"/>
          </a:xfrm>
        </p:spPr>
      </p:pic>
    </p:spTree>
    <p:extLst>
      <p:ext uri="{BB962C8B-B14F-4D97-AF65-F5344CB8AC3E}">
        <p14:creationId xmlns:p14="http://schemas.microsoft.com/office/powerpoint/2010/main" val="387283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0F0EB3-43D7-4442-BE5E-CBDA4BC1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Organisasjon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832391-4180-497E-8BE6-B2B18289DD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Arbeide for internasjonalt samarbeid, spesielt på nordisk nivå</a:t>
            </a:r>
          </a:p>
          <a:p>
            <a:r>
              <a:rPr lang="nb-NO" dirty="0"/>
              <a:t>Styrke det Norske klassifiseringsutvalget</a:t>
            </a:r>
          </a:p>
          <a:p>
            <a:r>
              <a:rPr lang="nb-NO" dirty="0"/>
              <a:t>Sette som krav og følge opp at alle klubbledere, dommere og trenere må fremvise politiattest for å fungere i sitt verv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7D7E00-AE49-4D6B-B870-6B995A1595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Delta på </a:t>
            </a:r>
            <a:r>
              <a:rPr lang="nb-NO" dirty="0" err="1"/>
              <a:t>BISfed</a:t>
            </a:r>
            <a:r>
              <a:rPr lang="nb-NO" dirty="0"/>
              <a:t> sin generalforsamling</a:t>
            </a:r>
          </a:p>
          <a:p>
            <a:r>
              <a:rPr lang="nb-NO" dirty="0"/>
              <a:t>Arrangere </a:t>
            </a:r>
            <a:r>
              <a:rPr lang="nb-NO" dirty="0" err="1"/>
              <a:t>BocciaTC</a:t>
            </a:r>
            <a:r>
              <a:rPr lang="nb-NO" dirty="0"/>
              <a:t> Hederskveld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2862FD9-DCB4-4214-8066-E6F7F02EA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81037"/>
            <a:ext cx="4641202" cy="88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62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58E83B-7E5D-4DE9-B05D-C153540D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Utdanning - Trener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850460-CE99-48E8-9F2E-A15D49ED48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Jobbe for å få flere kursinstruktører fra forskjellige deler av landet</a:t>
            </a:r>
          </a:p>
          <a:p>
            <a:r>
              <a:rPr lang="nb-NO" dirty="0"/>
              <a:t>Utvikle e-læringsmoduler og e-læringskurs</a:t>
            </a:r>
          </a:p>
          <a:p>
            <a:r>
              <a:rPr lang="nb-NO" dirty="0"/>
              <a:t>Tilby våre trenere kompetansehevende kurs og samlinger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4C8C14A-1577-434F-B1BC-2A6FC5BEA6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Arrangere årlig trenersamling</a:t>
            </a:r>
          </a:p>
          <a:p>
            <a:r>
              <a:rPr lang="nb-NO" dirty="0">
                <a:solidFill>
                  <a:srgbClr val="FF0000"/>
                </a:solidFill>
              </a:rPr>
              <a:t>Arrangere 1 kurs for renneassistenter i perioden</a:t>
            </a:r>
          </a:p>
        </p:txBody>
      </p:sp>
      <p:pic>
        <p:nvPicPr>
          <p:cNvPr id="6" name="Bilde 5" descr="Et bilde som inneholder person, gulv, innendørs, vegg&#10;&#10;Automatisk generert beskrivelse">
            <a:extLst>
              <a:ext uri="{FF2B5EF4-FFF2-40B4-BE49-F238E27FC236}">
                <a16:creationId xmlns:a16="http://schemas.microsoft.com/office/drawing/2014/main" id="{C3AE2DBE-F641-4662-901E-F788A9996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96" y="4000500"/>
            <a:ext cx="4880945" cy="274553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A82E62D-B8EF-4FAE-BA2A-5C99791E6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6" y="734066"/>
            <a:ext cx="3836912" cy="7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14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7891482-C38A-4F0C-8183-0121632F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E36FA7D-BD69-4C67-A23A-54D25F13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129" y="486184"/>
            <a:ext cx="611840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Utdanning - dommer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E9029EA-E59A-480B-ABA5-6F60C06C0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1464116"/>
            <a:ext cx="4100921" cy="779174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pic>
        <p:nvPicPr>
          <p:cNvPr id="6" name="Plassholder for innhold 5" descr="Et bilde som inneholder person, gulv, sport, gutt&#10;&#10;Automatisk generert beskrivelse">
            <a:extLst>
              <a:ext uri="{FF2B5EF4-FFF2-40B4-BE49-F238E27FC236}">
                <a16:creationId xmlns:a16="http://schemas.microsoft.com/office/drawing/2014/main" id="{2DEF61E3-3CE6-475A-9002-4825D9159B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>
            <a:off x="678854" y="3092040"/>
            <a:ext cx="4072421" cy="2290736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7095E0-953D-4466-91D7-AFFE0DA61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0129" y="1946684"/>
            <a:ext cx="611840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Arrangere</a:t>
            </a:r>
            <a:r>
              <a:rPr lang="en-US" dirty="0"/>
              <a:t> </a:t>
            </a:r>
            <a:r>
              <a:rPr lang="en-US" dirty="0" err="1"/>
              <a:t>dommerkurs</a:t>
            </a:r>
            <a:r>
              <a:rPr lang="en-US" dirty="0"/>
              <a:t> </a:t>
            </a:r>
            <a:r>
              <a:rPr lang="en-US" dirty="0" err="1"/>
              <a:t>årlig</a:t>
            </a:r>
            <a:r>
              <a:rPr lang="en-US" dirty="0"/>
              <a:t> for boccia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perioden</a:t>
            </a:r>
            <a:endParaRPr lang="en-US" dirty="0"/>
          </a:p>
          <a:p>
            <a:r>
              <a:rPr lang="en-US" dirty="0" err="1"/>
              <a:t>Arrangere</a:t>
            </a:r>
            <a:r>
              <a:rPr lang="en-US" dirty="0"/>
              <a:t> </a:t>
            </a:r>
            <a:r>
              <a:rPr lang="en-US" dirty="0" err="1"/>
              <a:t>dommerkurs</a:t>
            </a:r>
            <a:r>
              <a:rPr lang="en-US" dirty="0"/>
              <a:t> </a:t>
            </a:r>
            <a:r>
              <a:rPr lang="en-US" dirty="0" err="1"/>
              <a:t>årlig</a:t>
            </a:r>
            <a:r>
              <a:rPr lang="en-US" dirty="0"/>
              <a:t> for </a:t>
            </a:r>
            <a:r>
              <a:rPr lang="en-US" dirty="0" err="1"/>
              <a:t>teppecurling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perioden</a:t>
            </a:r>
            <a:endParaRPr lang="en-US" dirty="0"/>
          </a:p>
          <a:p>
            <a:r>
              <a:rPr lang="en-US" dirty="0" err="1"/>
              <a:t>Tilby</a:t>
            </a:r>
            <a:r>
              <a:rPr lang="en-US" dirty="0"/>
              <a:t> </a:t>
            </a:r>
            <a:r>
              <a:rPr lang="en-US" dirty="0" err="1"/>
              <a:t>videreutdanning</a:t>
            </a:r>
            <a:r>
              <a:rPr lang="en-US" dirty="0"/>
              <a:t> for </a:t>
            </a:r>
            <a:r>
              <a:rPr lang="en-US" dirty="0" err="1"/>
              <a:t>dommeraspiranter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teppecurling</a:t>
            </a:r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Utdanne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internasjonal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dommer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DA4B6E73-2318-4814-8EB1-306D53723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64111">
            <a:off x="-991925" y="5644752"/>
            <a:ext cx="2987899" cy="2987899"/>
          </a:xfrm>
          <a:prstGeom prst="arc">
            <a:avLst>
              <a:gd name="adj1" fmla="val 16200000"/>
              <a:gd name="adj2" fmla="val 21581479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114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46F7560-F815-4665-BE58-BF1A4090A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Informasjon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0DF8C8-B442-438E-BC6F-57B8B31B2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2189" y="2494450"/>
            <a:ext cx="5773883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Kontakte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minst</a:t>
            </a:r>
            <a:r>
              <a:rPr lang="en-US" sz="2400" dirty="0">
                <a:solidFill>
                  <a:srgbClr val="FF0000"/>
                </a:solidFill>
              </a:rPr>
              <a:t> 30 </a:t>
            </a:r>
            <a:r>
              <a:rPr lang="en-US" sz="2400" dirty="0" err="1">
                <a:solidFill>
                  <a:srgbClr val="FF0000"/>
                </a:solidFill>
              </a:rPr>
              <a:t>klubber</a:t>
            </a:r>
            <a:r>
              <a:rPr lang="en-US" sz="2400" dirty="0">
                <a:solidFill>
                  <a:srgbClr val="FF0000"/>
                </a:solidFill>
              </a:rPr>
              <a:t> pr </a:t>
            </a:r>
            <a:r>
              <a:rPr lang="en-US" sz="2400" dirty="0" err="1">
                <a:solidFill>
                  <a:srgbClr val="FF0000"/>
                </a:solidFill>
              </a:rPr>
              <a:t>år</a:t>
            </a:r>
            <a:r>
              <a:rPr lang="en-US" sz="2400" dirty="0">
                <a:solidFill>
                  <a:srgbClr val="FF0000"/>
                </a:solidFill>
              </a:rPr>
              <a:t> pr </a:t>
            </a:r>
            <a:r>
              <a:rPr lang="en-US" sz="2400" dirty="0" err="1">
                <a:solidFill>
                  <a:srgbClr val="FF0000"/>
                </a:solidFill>
              </a:rPr>
              <a:t>telefon</a:t>
            </a:r>
            <a:r>
              <a:rPr lang="en-US" sz="2400" dirty="0">
                <a:solidFill>
                  <a:srgbClr val="FF0000"/>
                </a:solidFill>
              </a:rPr>
              <a:t>/teams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Holde</a:t>
            </a:r>
            <a:r>
              <a:rPr lang="en-US" sz="2400" dirty="0">
                <a:solidFill>
                  <a:srgbClr val="FF0000"/>
                </a:solidFill>
              </a:rPr>
              <a:t> webinar med </a:t>
            </a:r>
            <a:r>
              <a:rPr lang="en-US" sz="2400" dirty="0" err="1">
                <a:solidFill>
                  <a:srgbClr val="FF0000"/>
                </a:solidFill>
              </a:rPr>
              <a:t>aktuelle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tema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rgbClr val="FF0000"/>
                </a:solidFill>
              </a:rPr>
              <a:t>Utarbeide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kommunikasjonsstrategi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2066DB4-B9D2-418A-8502-37B74F970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706" y="1669544"/>
            <a:ext cx="3343407" cy="635247"/>
          </a:xfrm>
          <a:prstGeom prst="rect">
            <a:avLst/>
          </a:prstGeom>
        </p:spPr>
      </p:pic>
      <p:pic>
        <p:nvPicPr>
          <p:cNvPr id="6" name="Plassholder for innhold 5" descr="Kommentar viktig med heldekkende fyll">
            <a:extLst>
              <a:ext uri="{FF2B5EF4-FFF2-40B4-BE49-F238E27FC236}">
                <a16:creationId xmlns:a16="http://schemas.microsoft.com/office/drawing/2014/main" id="{756FA7F5-A5AB-4AFD-ABE7-CD308BD0EE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6150" y="3511296"/>
            <a:ext cx="2757470" cy="27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5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7891482-C38A-4F0C-8183-0121632F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447C1A-4646-4E8E-B3B1-656BDBAE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129" y="486184"/>
            <a:ext cx="6118403" cy="1325563"/>
          </a:xfrm>
        </p:spPr>
        <p:txBody>
          <a:bodyPr>
            <a:normAutofit/>
          </a:bodyPr>
          <a:lstStyle/>
          <a:p>
            <a:r>
              <a:rPr lang="nb-NO" dirty="0"/>
              <a:t>Innledning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0E82E5A-446E-408B-9489-44ECAED63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1464116"/>
            <a:ext cx="4100921" cy="779174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pic>
        <p:nvPicPr>
          <p:cNvPr id="7" name="Bilde 6" descr="Et bilde som inneholder person, poserer&#10;&#10;Automatisk generert beskrivelse">
            <a:extLst>
              <a:ext uri="{FF2B5EF4-FFF2-40B4-BE49-F238E27FC236}">
                <a16:creationId xmlns:a16="http://schemas.microsoft.com/office/drawing/2014/main" id="{8D4C41BF-933F-4191-A68C-ABBCE01E9C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7" b="22812"/>
          <a:stretch/>
        </p:blipFill>
        <p:spPr>
          <a:xfrm>
            <a:off x="415427" y="2733869"/>
            <a:ext cx="4374282" cy="3090635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FE540F-8F13-44B0-8DDE-11138FC80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129" y="1946684"/>
            <a:ext cx="6118403" cy="4351338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1425 aktive medlemskap Pr 31.12.2022 58 % er registrert som parautøvere</a:t>
            </a:r>
          </a:p>
          <a:p>
            <a:r>
              <a:rPr lang="nb-NO" dirty="0" err="1">
                <a:solidFill>
                  <a:srgbClr val="FF0000"/>
                </a:solidFill>
              </a:rPr>
              <a:t>Medlemsfall</a:t>
            </a:r>
            <a:r>
              <a:rPr lang="nb-NO" dirty="0">
                <a:solidFill>
                  <a:srgbClr val="FF0000"/>
                </a:solidFill>
              </a:rPr>
              <a:t> på 32% siden forrige handlingsplan</a:t>
            </a:r>
          </a:p>
          <a:p>
            <a:r>
              <a:rPr lang="nb-NO" dirty="0"/>
              <a:t>Alle våre medlemmer skal oppleve vårt idrettsmiljø som inkluderende, trygt og sosialt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DA4B6E73-2318-4814-8EB1-306D53723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64111">
            <a:off x="-991925" y="5644752"/>
            <a:ext cx="2987899" cy="2987899"/>
          </a:xfrm>
          <a:prstGeom prst="arc">
            <a:avLst>
              <a:gd name="adj1" fmla="val 16200000"/>
              <a:gd name="adj2" fmla="val 21581479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44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7891482-C38A-4F0C-8183-0121632F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45359A7-CE1A-4675-A887-13D53E38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129" y="486184"/>
            <a:ext cx="611840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Bredde og rekruttering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D7B0737-68A8-411E-8568-EC58C7585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1464116"/>
            <a:ext cx="4100921" cy="779174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pic>
        <p:nvPicPr>
          <p:cNvPr id="6" name="Plassholder for innhold 5" descr="Et bilde som inneholder person, bilvei&#10;&#10;Automatisk generert beskrivelse">
            <a:extLst>
              <a:ext uri="{FF2B5EF4-FFF2-40B4-BE49-F238E27FC236}">
                <a16:creationId xmlns:a16="http://schemas.microsoft.com/office/drawing/2014/main" id="{9248EB28-CED8-457E-BD47-6207DA62DC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30" y="2620947"/>
            <a:ext cx="2865261" cy="3380839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FF85047-9167-4F42-8846-1A5BF135F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0129" y="1946684"/>
            <a:ext cx="611840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Arrangere</a:t>
            </a:r>
            <a:r>
              <a:rPr lang="en-US" dirty="0"/>
              <a:t> </a:t>
            </a:r>
            <a:r>
              <a:rPr lang="en-US" dirty="0" err="1"/>
              <a:t>lokale</a:t>
            </a:r>
            <a:r>
              <a:rPr lang="en-US" dirty="0"/>
              <a:t> </a:t>
            </a:r>
            <a:r>
              <a:rPr lang="en-US" dirty="0" err="1"/>
              <a:t>paraidrettskvelder</a:t>
            </a:r>
            <a:r>
              <a:rPr lang="en-US" dirty="0"/>
              <a:t> og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nasjonal</a:t>
            </a:r>
            <a:r>
              <a:rPr lang="en-US" dirty="0"/>
              <a:t> </a:t>
            </a:r>
            <a:r>
              <a:rPr lang="en-US" dirty="0" err="1"/>
              <a:t>samling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samarbeid</a:t>
            </a:r>
            <a:r>
              <a:rPr lang="en-US" dirty="0"/>
              <a:t> med </a:t>
            </a:r>
            <a:r>
              <a:rPr lang="en-US" dirty="0" err="1"/>
              <a:t>våre</a:t>
            </a:r>
            <a:r>
              <a:rPr lang="en-US" dirty="0"/>
              <a:t> </a:t>
            </a:r>
            <a:r>
              <a:rPr lang="en-US" dirty="0" err="1"/>
              <a:t>klubber</a:t>
            </a:r>
            <a:r>
              <a:rPr lang="en-US" dirty="0"/>
              <a:t> der barn, </a:t>
            </a:r>
            <a:r>
              <a:rPr lang="en-US" dirty="0" err="1"/>
              <a:t>foreldre</a:t>
            </a:r>
            <a:r>
              <a:rPr lang="en-US" dirty="0"/>
              <a:t> og </a:t>
            </a:r>
            <a:r>
              <a:rPr lang="en-US" dirty="0" err="1"/>
              <a:t>assistenter</a:t>
            </a:r>
            <a:r>
              <a:rPr lang="en-US" dirty="0"/>
              <a:t> er samlet</a:t>
            </a:r>
          </a:p>
          <a:p>
            <a:r>
              <a:rPr lang="en-US" dirty="0" err="1"/>
              <a:t>Starte</a:t>
            </a:r>
            <a:r>
              <a:rPr lang="en-US" dirty="0"/>
              <a:t> </a:t>
            </a:r>
            <a:r>
              <a:rPr lang="en-US" dirty="0" err="1"/>
              <a:t>opp</a:t>
            </a:r>
            <a:r>
              <a:rPr lang="en-US" dirty="0"/>
              <a:t> to-</a:t>
            </a:r>
            <a:r>
              <a:rPr lang="en-US" dirty="0" err="1"/>
              <a:t>tre</a:t>
            </a:r>
            <a:r>
              <a:rPr lang="en-US" dirty="0"/>
              <a:t> nye </a:t>
            </a:r>
            <a:r>
              <a:rPr lang="en-US" dirty="0" err="1"/>
              <a:t>klubbmiljøer</a:t>
            </a:r>
            <a:r>
              <a:rPr lang="en-US" dirty="0"/>
              <a:t> </a:t>
            </a:r>
            <a:r>
              <a:rPr lang="en-US" dirty="0" err="1"/>
              <a:t>årlig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rekruttere</a:t>
            </a:r>
            <a:r>
              <a:rPr lang="en-US" dirty="0"/>
              <a:t> </a:t>
            </a:r>
            <a:r>
              <a:rPr lang="en-US" dirty="0" err="1"/>
              <a:t>allerede</a:t>
            </a:r>
            <a:r>
              <a:rPr lang="en-US" dirty="0"/>
              <a:t> </a:t>
            </a:r>
            <a:r>
              <a:rPr lang="en-US" dirty="0" err="1"/>
              <a:t>eksisterende</a:t>
            </a:r>
            <a:r>
              <a:rPr lang="en-US" dirty="0"/>
              <a:t> </a:t>
            </a:r>
            <a:r>
              <a:rPr lang="en-US" dirty="0" err="1"/>
              <a:t>klubber</a:t>
            </a:r>
            <a:r>
              <a:rPr lang="en-US" dirty="0"/>
              <a:t>  </a:t>
            </a:r>
          </a:p>
          <a:p>
            <a:r>
              <a:rPr lang="en-US" dirty="0" err="1"/>
              <a:t>Motivere</a:t>
            </a:r>
            <a:r>
              <a:rPr lang="en-US" dirty="0"/>
              <a:t> </a:t>
            </a:r>
            <a:r>
              <a:rPr lang="en-US" dirty="0" err="1"/>
              <a:t>klubber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tilstede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aktivitetsdager</a:t>
            </a:r>
            <a:r>
              <a:rPr lang="en-US" dirty="0"/>
              <a:t> og </a:t>
            </a:r>
            <a:r>
              <a:rPr lang="en-US" dirty="0" err="1"/>
              <a:t>skoledager</a:t>
            </a:r>
            <a:endParaRPr lang="en-US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A4B6E73-2318-4814-8EB1-306D53723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64111">
            <a:off x="-991925" y="5644752"/>
            <a:ext cx="2987899" cy="2987899"/>
          </a:xfrm>
          <a:prstGeom prst="arc">
            <a:avLst>
              <a:gd name="adj1" fmla="val 16200000"/>
              <a:gd name="adj2" fmla="val 21581479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81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437F9F-B3AA-4E3F-84B1-330F71571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Bredde og rekruttering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7FB952-FEF6-488B-A3AE-45D00A281C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Spre informasjon om våre tilbud til 1.linjetjenesten</a:t>
            </a:r>
          </a:p>
          <a:p>
            <a:r>
              <a:rPr lang="nb-NO" dirty="0"/>
              <a:t>Samarbeid med institusjoner rettet mot tilpasset fysisk aktivitet om faste treninger med Boccia og Teppecurling</a:t>
            </a:r>
          </a:p>
          <a:p>
            <a:r>
              <a:rPr lang="nb-NO" dirty="0">
                <a:solidFill>
                  <a:srgbClr val="FF0000"/>
                </a:solidFill>
              </a:rPr>
              <a:t>Jobbe for finansiering til et toårig rekrutteringsprosjekt med ønske om forlengelse eller fast stilling/menneskelig ressurs</a:t>
            </a: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FBE3865-FB96-44E7-B729-9C1E94CD0E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Tilby midler til klubber som ønsker å jobbe aktivt med rekrutteringsarbeid</a:t>
            </a:r>
          </a:p>
          <a:p>
            <a:r>
              <a:rPr lang="nb-NO" dirty="0"/>
              <a:t>Til enhver tid ha utstyr til utlån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5CF0655-C1DB-4854-AE99-84E7F7108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12" y="536069"/>
            <a:ext cx="4277308" cy="814725"/>
          </a:xfrm>
          <a:prstGeom prst="rect">
            <a:avLst/>
          </a:prstGeom>
        </p:spPr>
      </p:pic>
      <p:pic>
        <p:nvPicPr>
          <p:cNvPr id="8" name="Bilde 7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C6CA88F6-028E-431F-8D03-49F28AC6F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253" y="4048255"/>
            <a:ext cx="3259493" cy="24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21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7891482-C38A-4F0C-8183-0121632F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AF7B394-6B2C-4F43-9FCD-11EC45E57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129" y="486184"/>
            <a:ext cx="611840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Arrangement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CF295E0-D213-4A23-AE93-0D4D85FD0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1464116"/>
            <a:ext cx="4100921" cy="779174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pic>
        <p:nvPicPr>
          <p:cNvPr id="6" name="Plassholder for innhold 5" descr="Et bilde som inneholder person&#10;&#10;Automatisk generert beskrivelse">
            <a:extLst>
              <a:ext uri="{FF2B5EF4-FFF2-40B4-BE49-F238E27FC236}">
                <a16:creationId xmlns:a16="http://schemas.microsoft.com/office/drawing/2014/main" id="{318187E3-CACC-4565-BFC6-6D02191282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30" y="2648595"/>
            <a:ext cx="2435992" cy="3649427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FCBACF-2EC7-45B3-A66B-FF9E1B14D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0129" y="1946684"/>
            <a:ext cx="611840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Arrangere</a:t>
            </a:r>
            <a:r>
              <a:rPr lang="en-US" dirty="0"/>
              <a:t> </a:t>
            </a:r>
            <a:r>
              <a:rPr lang="en-US" dirty="0" err="1"/>
              <a:t>årlig</a:t>
            </a:r>
            <a:r>
              <a:rPr lang="en-US" dirty="0"/>
              <a:t> arrangement </a:t>
            </a:r>
            <a:r>
              <a:rPr lang="en-US" dirty="0" err="1"/>
              <a:t>kurs</a:t>
            </a:r>
            <a:r>
              <a:rPr lang="en-US" dirty="0"/>
              <a:t> for å </a:t>
            </a:r>
            <a:r>
              <a:rPr lang="en-US" dirty="0" err="1"/>
              <a:t>heve</a:t>
            </a:r>
            <a:r>
              <a:rPr lang="en-US" dirty="0"/>
              <a:t> </a:t>
            </a:r>
            <a:r>
              <a:rPr lang="en-US" dirty="0" err="1"/>
              <a:t>kvaliteten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våre</a:t>
            </a:r>
            <a:r>
              <a:rPr lang="en-US" dirty="0"/>
              <a:t> </a:t>
            </a:r>
            <a:r>
              <a:rPr lang="en-US" dirty="0" err="1"/>
              <a:t>stevner</a:t>
            </a:r>
            <a:endParaRPr lang="en-US" dirty="0"/>
          </a:p>
          <a:p>
            <a:r>
              <a:rPr lang="en-US" dirty="0" err="1"/>
              <a:t>Årlig</a:t>
            </a:r>
            <a:r>
              <a:rPr lang="en-US" dirty="0"/>
              <a:t> </a:t>
            </a:r>
            <a:r>
              <a:rPr lang="en-US" dirty="0" err="1"/>
              <a:t>tilby</a:t>
            </a:r>
            <a:r>
              <a:rPr lang="en-US" dirty="0"/>
              <a:t> </a:t>
            </a:r>
            <a:r>
              <a:rPr lang="en-US" dirty="0" err="1"/>
              <a:t>Norgesmesterskap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våre</a:t>
            </a:r>
            <a:r>
              <a:rPr lang="en-US" dirty="0"/>
              <a:t> </a:t>
            </a:r>
            <a:r>
              <a:rPr lang="en-US" dirty="0" err="1"/>
              <a:t>idretter</a:t>
            </a:r>
            <a:endParaRPr lang="en-US" dirty="0"/>
          </a:p>
          <a:p>
            <a:r>
              <a:rPr lang="en-US" dirty="0" err="1"/>
              <a:t>Jobbe</a:t>
            </a:r>
            <a:r>
              <a:rPr lang="en-US" dirty="0"/>
              <a:t> for å </a:t>
            </a:r>
            <a:r>
              <a:rPr lang="en-US" dirty="0" err="1"/>
              <a:t>arrangere</a:t>
            </a:r>
            <a:r>
              <a:rPr lang="en-US" dirty="0"/>
              <a:t> </a:t>
            </a:r>
            <a:r>
              <a:rPr lang="en-US" dirty="0" err="1"/>
              <a:t>minst</a:t>
            </a:r>
            <a:r>
              <a:rPr lang="en-US" dirty="0"/>
              <a:t> 2 </a:t>
            </a:r>
            <a:r>
              <a:rPr lang="en-US" dirty="0" err="1"/>
              <a:t>barne</a:t>
            </a:r>
            <a:r>
              <a:rPr lang="en-US" dirty="0"/>
              <a:t>- og </a:t>
            </a:r>
            <a:r>
              <a:rPr lang="en-US" dirty="0" err="1"/>
              <a:t>ungdomsstevner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perioden</a:t>
            </a:r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Videreutvikle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seriekonseptet</a:t>
            </a:r>
            <a:r>
              <a:rPr lang="en-US" dirty="0">
                <a:solidFill>
                  <a:srgbClr val="FF0000"/>
                </a:solidFill>
              </a:rPr>
              <a:t> for å </a:t>
            </a:r>
            <a:r>
              <a:rPr lang="en-US" dirty="0" err="1">
                <a:solidFill>
                  <a:srgbClr val="FF0000"/>
                </a:solidFill>
              </a:rPr>
              <a:t>sørge</a:t>
            </a:r>
            <a:r>
              <a:rPr lang="en-US" dirty="0">
                <a:solidFill>
                  <a:srgbClr val="FF0000"/>
                </a:solidFill>
              </a:rPr>
              <a:t> for </a:t>
            </a:r>
            <a:r>
              <a:rPr lang="en-US" dirty="0" err="1">
                <a:solidFill>
                  <a:srgbClr val="FF0000"/>
                </a:solidFill>
              </a:rPr>
              <a:t>større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deltagelse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på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stevner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A4B6E73-2318-4814-8EB1-306D53723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64111">
            <a:off x="-991925" y="5644752"/>
            <a:ext cx="2987899" cy="2987899"/>
          </a:xfrm>
          <a:prstGeom prst="arc">
            <a:avLst>
              <a:gd name="adj1" fmla="val 16200000"/>
              <a:gd name="adj2" fmla="val 21581479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38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7891482-C38A-4F0C-8183-0121632F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1348194-AD6A-4DAD-8543-7C03C6B0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129" y="486184"/>
            <a:ext cx="611840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Arrangement	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DEEFA25-10BA-4883-9F55-922FD1DF3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1464116"/>
            <a:ext cx="4100921" cy="779174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pic>
        <p:nvPicPr>
          <p:cNvPr id="6" name="Plassholder for innhold 5" descr="Et bilde som inneholder innendørs, tak, sport, personer&#10;&#10;Automatisk generert beskrivelse">
            <a:extLst>
              <a:ext uri="{FF2B5EF4-FFF2-40B4-BE49-F238E27FC236}">
                <a16:creationId xmlns:a16="http://schemas.microsoft.com/office/drawing/2014/main" id="{46E2748C-CF4C-4D17-9D16-913B8641A8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4" y="2724540"/>
            <a:ext cx="4071083" cy="3053312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532FBE-F603-4DDC-9FD4-E26E2B223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0129" y="1946684"/>
            <a:ext cx="611840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Videreutvikle</a:t>
            </a:r>
            <a:r>
              <a:rPr lang="en-US" dirty="0"/>
              <a:t> </a:t>
            </a:r>
            <a:r>
              <a:rPr lang="en-US" dirty="0" err="1"/>
              <a:t>lokale</a:t>
            </a:r>
            <a:r>
              <a:rPr lang="en-US" dirty="0"/>
              <a:t> og </a:t>
            </a:r>
            <a:r>
              <a:rPr lang="en-US" dirty="0" err="1"/>
              <a:t>regionale</a:t>
            </a:r>
            <a:r>
              <a:rPr lang="en-US" dirty="0"/>
              <a:t> </a:t>
            </a:r>
            <a:r>
              <a:rPr lang="en-US" dirty="0" err="1"/>
              <a:t>turneringstilbud</a:t>
            </a:r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Arrangere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klubbkonkurransen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eller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tilsvarende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digitale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konkurranser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Jobbe</a:t>
            </a:r>
            <a:r>
              <a:rPr lang="en-US" dirty="0"/>
              <a:t> </a:t>
            </a:r>
            <a:r>
              <a:rPr lang="en-US" dirty="0" err="1"/>
              <a:t>aktivt</a:t>
            </a:r>
            <a:r>
              <a:rPr lang="en-US" dirty="0"/>
              <a:t> for å </a:t>
            </a:r>
            <a:r>
              <a:rPr lang="en-US" dirty="0" err="1"/>
              <a:t>kvalitetssikre</a:t>
            </a:r>
            <a:r>
              <a:rPr lang="en-US" dirty="0"/>
              <a:t> </a:t>
            </a:r>
            <a:r>
              <a:rPr lang="en-US" dirty="0" err="1"/>
              <a:t>stevner</a:t>
            </a:r>
            <a:r>
              <a:rPr lang="en-US" dirty="0"/>
              <a:t>, </a:t>
            </a:r>
            <a:r>
              <a:rPr lang="en-US" dirty="0" err="1"/>
              <a:t>Norgesserie</a:t>
            </a:r>
            <a:r>
              <a:rPr lang="en-US" dirty="0"/>
              <a:t> og </a:t>
            </a:r>
            <a:r>
              <a:rPr lang="en-US" dirty="0" err="1"/>
              <a:t>Norgesmesterskap</a:t>
            </a:r>
            <a:endParaRPr lang="en-US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A4B6E73-2318-4814-8EB1-306D53723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64111">
            <a:off x="-991925" y="5644752"/>
            <a:ext cx="2987899" cy="2987899"/>
          </a:xfrm>
          <a:prstGeom prst="arc">
            <a:avLst>
              <a:gd name="adj1" fmla="val 16200000"/>
              <a:gd name="adj2" fmla="val 21581479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81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7891482-C38A-4F0C-8183-0121632F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964FB1A-5280-4DE3-BC21-1EAC5726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129" y="486184"/>
            <a:ext cx="611840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Arrangement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7C608E6-BA43-4005-B300-6CC2D198A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1464116"/>
            <a:ext cx="4100921" cy="779174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pic>
        <p:nvPicPr>
          <p:cNvPr id="8" name="Plassholder for innhold 7" descr="Et bilde som inneholder innendørs, gulv, person, sport&#10;&#10;Automatisk generert beskrivelse">
            <a:extLst>
              <a:ext uri="{FF2B5EF4-FFF2-40B4-BE49-F238E27FC236}">
                <a16:creationId xmlns:a16="http://schemas.microsoft.com/office/drawing/2014/main" id="{7BD0955B-520D-46E8-8A05-3C5F6D683B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54" y="2987553"/>
            <a:ext cx="4072421" cy="2748884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3EF4E3-7185-4FC9-BAC7-1062AC94A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0129" y="1946684"/>
            <a:ext cx="611840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Delta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Nordisk </a:t>
            </a:r>
            <a:r>
              <a:rPr lang="en-US" dirty="0" err="1">
                <a:solidFill>
                  <a:srgbClr val="FF0000"/>
                </a:solidFill>
              </a:rPr>
              <a:t>mesterskap</a:t>
            </a:r>
            <a:r>
              <a:rPr lang="en-US" dirty="0">
                <a:solidFill>
                  <a:srgbClr val="FF0000"/>
                </a:solidFill>
              </a:rPr>
              <a:t> 2023</a:t>
            </a:r>
          </a:p>
          <a:p>
            <a:r>
              <a:rPr lang="en-US" dirty="0" err="1"/>
              <a:t>Tilby</a:t>
            </a:r>
            <a:r>
              <a:rPr lang="en-US" dirty="0"/>
              <a:t> </a:t>
            </a:r>
            <a:r>
              <a:rPr lang="en-US" dirty="0" err="1"/>
              <a:t>arrangementstøtte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klubber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arrangerer</a:t>
            </a:r>
            <a:r>
              <a:rPr lang="en-US" dirty="0"/>
              <a:t> </a:t>
            </a:r>
            <a:r>
              <a:rPr lang="en-US" dirty="0" err="1"/>
              <a:t>stevner</a:t>
            </a:r>
            <a:endParaRPr lang="en-US" dirty="0"/>
          </a:p>
          <a:p>
            <a:r>
              <a:rPr lang="en-US" dirty="0" err="1"/>
              <a:t>Jobbe</a:t>
            </a:r>
            <a:r>
              <a:rPr lang="en-US" dirty="0"/>
              <a:t> for å </a:t>
            </a:r>
            <a:r>
              <a:rPr lang="en-US" dirty="0" err="1"/>
              <a:t>arrangere</a:t>
            </a:r>
            <a:r>
              <a:rPr lang="en-US" dirty="0"/>
              <a:t>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stevner</a:t>
            </a:r>
            <a:r>
              <a:rPr lang="en-US" dirty="0"/>
              <a:t> med </a:t>
            </a:r>
            <a:r>
              <a:rPr lang="en-US" dirty="0" err="1"/>
              <a:t>kortere</a:t>
            </a:r>
            <a:r>
              <a:rPr lang="en-US" dirty="0"/>
              <a:t> </a:t>
            </a:r>
            <a:r>
              <a:rPr lang="en-US" dirty="0" err="1"/>
              <a:t>reisevei</a:t>
            </a:r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Arrangere</a:t>
            </a:r>
            <a:r>
              <a:rPr lang="en-US" dirty="0">
                <a:solidFill>
                  <a:srgbClr val="FF0000"/>
                </a:solidFill>
              </a:rPr>
              <a:t> “Special Olympics”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våre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idretter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Se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hvordan</a:t>
            </a:r>
            <a:r>
              <a:rPr lang="en-US" dirty="0"/>
              <a:t> man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arrangere</a:t>
            </a:r>
            <a:r>
              <a:rPr lang="en-US" dirty="0"/>
              <a:t>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endagers</a:t>
            </a:r>
            <a:r>
              <a:rPr lang="en-US" dirty="0"/>
              <a:t> </a:t>
            </a:r>
            <a:r>
              <a:rPr lang="en-US" dirty="0" err="1"/>
              <a:t>turneringer</a:t>
            </a:r>
            <a:endParaRPr lang="en-US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A4B6E73-2318-4814-8EB1-306D53723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64111">
            <a:off x="-991925" y="5644752"/>
            <a:ext cx="2987899" cy="2987899"/>
          </a:xfrm>
          <a:prstGeom prst="arc">
            <a:avLst>
              <a:gd name="adj1" fmla="val 16200000"/>
              <a:gd name="adj2" fmla="val 21581479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874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7891482-C38A-4F0C-8183-0121632F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4F48682-41CF-450C-99EC-AEFCCA4C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129" y="486184"/>
            <a:ext cx="611840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Toppidrett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B395319-612D-41F2-B5C2-FA8A5E9F6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1464116"/>
            <a:ext cx="4100921" cy="779174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346B89-0CDA-4324-B48F-7C0FDC45F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0129" y="1946684"/>
            <a:ext cx="611840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Tilby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treninger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på</a:t>
            </a:r>
            <a:r>
              <a:rPr lang="en-US" dirty="0">
                <a:solidFill>
                  <a:srgbClr val="FF0000"/>
                </a:solidFill>
              </a:rPr>
              <a:t> Camp boccia</a:t>
            </a:r>
          </a:p>
          <a:p>
            <a:r>
              <a:rPr lang="en-US" dirty="0" err="1"/>
              <a:t>Videreføre</a:t>
            </a:r>
            <a:r>
              <a:rPr lang="en-US" dirty="0"/>
              <a:t> </a:t>
            </a:r>
            <a:r>
              <a:rPr lang="en-US" dirty="0" err="1"/>
              <a:t>samarbeid</a:t>
            </a:r>
            <a:r>
              <a:rPr lang="en-US" dirty="0"/>
              <a:t> med Sverige og </a:t>
            </a:r>
            <a:r>
              <a:rPr lang="en-US" dirty="0" err="1"/>
              <a:t>Danmark</a:t>
            </a:r>
            <a:r>
              <a:rPr lang="en-US" dirty="0"/>
              <a:t> for å </a:t>
            </a:r>
            <a:r>
              <a:rPr lang="en-US" dirty="0" err="1"/>
              <a:t>øke</a:t>
            </a:r>
            <a:r>
              <a:rPr lang="en-US" dirty="0"/>
              <a:t> </a:t>
            </a:r>
            <a:r>
              <a:rPr lang="en-US" dirty="0" err="1"/>
              <a:t>kompetansen</a:t>
            </a:r>
            <a:r>
              <a:rPr lang="en-US" dirty="0"/>
              <a:t>, </a:t>
            </a:r>
            <a:r>
              <a:rPr lang="en-US" dirty="0" err="1"/>
              <a:t>styrke</a:t>
            </a:r>
            <a:r>
              <a:rPr lang="en-US" dirty="0"/>
              <a:t> </a:t>
            </a:r>
            <a:r>
              <a:rPr lang="en-US" dirty="0" err="1"/>
              <a:t>våre</a:t>
            </a:r>
            <a:r>
              <a:rPr lang="en-US" dirty="0"/>
              <a:t> </a:t>
            </a:r>
            <a:r>
              <a:rPr lang="en-US" dirty="0" err="1"/>
              <a:t>utøvere</a:t>
            </a:r>
            <a:r>
              <a:rPr lang="en-US" dirty="0"/>
              <a:t> og </a:t>
            </a:r>
            <a:r>
              <a:rPr lang="en-US" dirty="0" err="1"/>
              <a:t>få</a:t>
            </a:r>
            <a:r>
              <a:rPr lang="en-US" dirty="0"/>
              <a:t> et </a:t>
            </a:r>
            <a:r>
              <a:rPr lang="en-US" dirty="0" err="1"/>
              <a:t>bredere</a:t>
            </a:r>
            <a:r>
              <a:rPr lang="en-US" dirty="0"/>
              <a:t> </a:t>
            </a:r>
            <a:r>
              <a:rPr lang="en-US" dirty="0" err="1"/>
              <a:t>nettverk</a:t>
            </a:r>
            <a:endParaRPr lang="en-US" dirty="0"/>
          </a:p>
          <a:p>
            <a:r>
              <a:rPr lang="en-US" dirty="0" err="1"/>
              <a:t>Opprettholde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god dialog med Olympiatoppen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A4B6E73-2318-4814-8EB1-306D53723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64111">
            <a:off x="-991925" y="5644752"/>
            <a:ext cx="2987899" cy="2987899"/>
          </a:xfrm>
          <a:prstGeom prst="arc">
            <a:avLst>
              <a:gd name="adj1" fmla="val 16200000"/>
              <a:gd name="adj2" fmla="val 21581479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lassholder for innhold 8" descr="Et bilde som inneholder bilvei, person, billøp&#10;&#10;Automatisk generert beskrivelse">
            <a:extLst>
              <a:ext uri="{FF2B5EF4-FFF2-40B4-BE49-F238E27FC236}">
                <a16:creationId xmlns:a16="http://schemas.microsoft.com/office/drawing/2014/main" id="{FA92F470-1A3B-8755-DEC8-D6ABDBF6B7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33" y="2743686"/>
            <a:ext cx="3264034" cy="3850942"/>
          </a:xfrm>
        </p:spPr>
      </p:pic>
    </p:spTree>
    <p:extLst>
      <p:ext uri="{BB962C8B-B14F-4D97-AF65-F5344CB8AC3E}">
        <p14:creationId xmlns:p14="http://schemas.microsoft.com/office/powerpoint/2010/main" val="329411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7891482-C38A-4F0C-8183-0121632F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A583B8F-F361-4941-9FD6-B85274625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129" y="486184"/>
            <a:ext cx="611840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Toppidrett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F548E2D0-D1DE-4609-B725-435EE494F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1464116"/>
            <a:ext cx="4100921" cy="779174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31D9C5-CDB7-46E6-A690-162A00F31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0129" y="1946684"/>
            <a:ext cx="611840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Ha </a:t>
            </a:r>
            <a:r>
              <a:rPr lang="en-US" dirty="0" err="1"/>
              <a:t>utøvere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Olympiatoppens</a:t>
            </a:r>
            <a:r>
              <a:rPr lang="en-US" dirty="0"/>
              <a:t> </a:t>
            </a:r>
            <a:r>
              <a:rPr lang="en-US" dirty="0" err="1"/>
              <a:t>paraUNG</a:t>
            </a:r>
            <a:r>
              <a:rPr lang="en-US" dirty="0"/>
              <a:t>/</a:t>
            </a:r>
            <a:r>
              <a:rPr lang="nb-NO" dirty="0"/>
              <a:t>parasamlinger</a:t>
            </a:r>
            <a:r>
              <a:rPr lang="en-US" dirty="0"/>
              <a:t> </a:t>
            </a:r>
            <a:r>
              <a:rPr lang="en-US" dirty="0" err="1"/>
              <a:t>sentralt</a:t>
            </a:r>
            <a:r>
              <a:rPr lang="en-US" dirty="0"/>
              <a:t> og </a:t>
            </a:r>
            <a:r>
              <a:rPr lang="en-US" dirty="0" err="1"/>
              <a:t>regionalt</a:t>
            </a:r>
            <a:endParaRPr lang="en-US" dirty="0"/>
          </a:p>
          <a:p>
            <a:r>
              <a:rPr lang="en-US" dirty="0"/>
              <a:t>Ha </a:t>
            </a:r>
            <a:r>
              <a:rPr lang="en-US" dirty="0" err="1"/>
              <a:t>begge</a:t>
            </a:r>
            <a:r>
              <a:rPr lang="en-US" dirty="0"/>
              <a:t> </a:t>
            </a:r>
            <a:r>
              <a:rPr lang="en-US" dirty="0" err="1"/>
              <a:t>kjønn</a:t>
            </a:r>
            <a:r>
              <a:rPr lang="en-US" dirty="0"/>
              <a:t> </a:t>
            </a:r>
            <a:r>
              <a:rPr lang="en-US" dirty="0" err="1"/>
              <a:t>representert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støtteapparatet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Team Norway, </a:t>
            </a:r>
            <a:r>
              <a:rPr lang="en-US" dirty="0" err="1"/>
              <a:t>både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samlinger</a:t>
            </a:r>
            <a:r>
              <a:rPr lang="en-US" dirty="0"/>
              <a:t> og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konkurranser</a:t>
            </a:r>
            <a:endParaRPr lang="en-US" dirty="0"/>
          </a:p>
          <a:p>
            <a:r>
              <a:rPr lang="en-US" dirty="0" err="1"/>
              <a:t>Får</a:t>
            </a:r>
            <a:r>
              <a:rPr lang="en-US" dirty="0"/>
              <a:t> Norges lag/</a:t>
            </a:r>
            <a:r>
              <a:rPr lang="en-US" dirty="0" err="1"/>
              <a:t>utøver</a:t>
            </a:r>
            <a:r>
              <a:rPr lang="en-US" dirty="0"/>
              <a:t> </a:t>
            </a:r>
            <a:r>
              <a:rPr lang="en-US" dirty="0" err="1"/>
              <a:t>klarsignal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BISfed</a:t>
            </a:r>
            <a:r>
              <a:rPr lang="en-US" dirty="0"/>
              <a:t> om </a:t>
            </a:r>
            <a:r>
              <a:rPr lang="en-US" dirty="0" err="1"/>
              <a:t>deltagelse</a:t>
            </a:r>
            <a:r>
              <a:rPr lang="en-US" dirty="0"/>
              <a:t>, </a:t>
            </a:r>
            <a:r>
              <a:rPr lang="en-US" dirty="0" err="1"/>
              <a:t>vurderes</a:t>
            </a:r>
            <a:r>
              <a:rPr lang="en-US" dirty="0"/>
              <a:t> </a:t>
            </a:r>
            <a:r>
              <a:rPr lang="en-US" dirty="0" err="1"/>
              <a:t>representasjon</a:t>
            </a:r>
            <a:r>
              <a:rPr lang="en-US" dirty="0"/>
              <a:t> med </a:t>
            </a:r>
            <a:r>
              <a:rPr lang="en-US" dirty="0" err="1"/>
              <a:t>bakgrunn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krav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trening</a:t>
            </a:r>
            <a:r>
              <a:rPr lang="en-US" dirty="0"/>
              <a:t>, </a:t>
            </a:r>
            <a:r>
              <a:rPr lang="en-US" dirty="0" err="1"/>
              <a:t>rapportering</a:t>
            </a:r>
            <a:r>
              <a:rPr lang="en-US" dirty="0"/>
              <a:t> og </a:t>
            </a:r>
            <a:r>
              <a:rPr lang="en-US" dirty="0" err="1"/>
              <a:t>resultater</a:t>
            </a:r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DA4B6E73-2318-4814-8EB1-306D53723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64111">
            <a:off x="-991925" y="5644752"/>
            <a:ext cx="2987899" cy="2987899"/>
          </a:xfrm>
          <a:prstGeom prst="arc">
            <a:avLst>
              <a:gd name="adj1" fmla="val 16200000"/>
              <a:gd name="adj2" fmla="val 21581479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lassholder for innhold 6" descr="Et bilde som inneholder tekst&#10;&#10;Automatisk generert beskrivelse">
            <a:extLst>
              <a:ext uri="{FF2B5EF4-FFF2-40B4-BE49-F238E27FC236}">
                <a16:creationId xmlns:a16="http://schemas.microsoft.com/office/drawing/2014/main" id="{3BC7464E-B172-8ED6-9F48-540D82CF09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3171038"/>
            <a:ext cx="4195666" cy="2740793"/>
          </a:xfrm>
        </p:spPr>
      </p:pic>
    </p:spTree>
    <p:extLst>
      <p:ext uri="{BB962C8B-B14F-4D97-AF65-F5344CB8AC3E}">
        <p14:creationId xmlns:p14="http://schemas.microsoft.com/office/powerpoint/2010/main" val="3035230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4AC381E5C354478E44E08F29CF0C96" ma:contentTypeVersion="17" ma:contentTypeDescription="Opprett et nytt dokument." ma:contentTypeScope="" ma:versionID="6910a02e247853c8f1c4fecc47a2a3fa">
  <xsd:schema xmlns:xsd="http://www.w3.org/2001/XMLSchema" xmlns:xs="http://www.w3.org/2001/XMLSchema" xmlns:p="http://schemas.microsoft.com/office/2006/metadata/properties" xmlns:ns2="519db9fc-a09e-418a-9139-f140dc877304" xmlns:ns3="cda4e801-3182-42b5-90f2-13fd49a02b3a" xmlns:ns4="9e538389-cabc-4d4e-918a-8beb7ac0ecaa" targetNamespace="http://schemas.microsoft.com/office/2006/metadata/properties" ma:root="true" ma:fieldsID="b5233abb710b0c3c5b571c4e8ee2f48e" ns2:_="" ns3:_="" ns4:_="">
    <xsd:import namespace="519db9fc-a09e-418a-9139-f140dc877304"/>
    <xsd:import namespace="cda4e801-3182-42b5-90f2-13fd49a02b3a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db9fc-a09e-418a-9139-f140dc8773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4e801-3182-42b5-90f2-13fd49a02b3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45e8cbd-3d6a-4edd-beb2-1a5229c58afa}" ma:internalName="TaxCatchAll" ma:showField="CatchAllData" ma:web="cda4e801-3182-42b5-90f2-13fd49a02b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9db9fc-a09e-418a-9139-f140dc877304">
      <Terms xmlns="http://schemas.microsoft.com/office/infopath/2007/PartnerControls"/>
    </lcf76f155ced4ddcb4097134ff3c332f>
    <TaxCatchAll xmlns="9e538389-cabc-4d4e-918a-8beb7ac0ecaa" xsi:nil="true"/>
  </documentManagement>
</p:properties>
</file>

<file path=customXml/itemProps1.xml><?xml version="1.0" encoding="utf-8"?>
<ds:datastoreItem xmlns:ds="http://schemas.openxmlformats.org/officeDocument/2006/customXml" ds:itemID="{3D4D2FCA-1194-4E8E-B971-4AC2DF1106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9db9fc-a09e-418a-9139-f140dc877304"/>
    <ds:schemaRef ds:uri="cda4e801-3182-42b5-90f2-13fd49a02b3a"/>
    <ds:schemaRef ds:uri="9e538389-cabc-4d4e-918a-8beb7ac0ec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312B97-593F-423E-B384-53C0D38C00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7D66A4-926F-40FA-955C-FFC9A18A5A1D}">
  <ds:schemaRefs>
    <ds:schemaRef ds:uri="http://schemas.microsoft.com/office/2006/metadata/properties"/>
    <ds:schemaRef ds:uri="http://schemas.microsoft.com/office/infopath/2007/PartnerControls"/>
    <ds:schemaRef ds:uri="519db9fc-a09e-418a-9139-f140dc877304"/>
    <ds:schemaRef ds:uri="9e538389-cabc-4d4e-918a-8beb7ac0eca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497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Handlingsplan 2023-2025 </vt:lpstr>
      <vt:lpstr>Innledning</vt:lpstr>
      <vt:lpstr>Bredde og rekruttering</vt:lpstr>
      <vt:lpstr>Bredde og rekruttering</vt:lpstr>
      <vt:lpstr>Arrangement</vt:lpstr>
      <vt:lpstr>Arrangement </vt:lpstr>
      <vt:lpstr>Arrangement</vt:lpstr>
      <vt:lpstr>Toppidrett</vt:lpstr>
      <vt:lpstr>Toppidrett</vt:lpstr>
      <vt:lpstr>Organisasjon </vt:lpstr>
      <vt:lpstr>Organisasjon </vt:lpstr>
      <vt:lpstr>Utdanning - Trener</vt:lpstr>
      <vt:lpstr>Utdanning - dommer</vt:lpstr>
      <vt:lpstr>Informasjon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Forslag til Handlingsplan 2021-2023</dc:title>
  <dc:creator>Ølstad, Karsten</dc:creator>
  <cp:lastModifiedBy>Ølstad, Karsten</cp:lastModifiedBy>
  <cp:revision>2</cp:revision>
  <dcterms:created xsi:type="dcterms:W3CDTF">2021-02-18T16:43:42Z</dcterms:created>
  <dcterms:modified xsi:type="dcterms:W3CDTF">2023-11-08T11:58:35Z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0x010100E64AC381E5C354478E44E08F29CF0C96</vt:lpwstr>
  </property>
  <property fmtid="{D5CDD505-2E9C-101B-9397-08002B2CF9AE}" pid="3" name="MediaServiceImageTags">
    <vt:lpwstr/>
  </property>
</Properties>
</file>